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tzer Tomáš, RNDr., Ph.D." initials="STRP" lastIdx="1" clrIdx="0">
    <p:extLst>
      <p:ext uri="{19B8F6BF-5375-455C-9EA6-DF929625EA0E}">
        <p15:presenceInfo xmlns:p15="http://schemas.microsoft.com/office/powerpoint/2012/main" userId="S-1-5-21-1714066267-3439657766-2216590969-18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1E924-052E-5B64-1211-1AD08FA86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3E7E51-D26F-5B10-E66E-1F8225834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842B14-ED11-98A6-BE56-EDA3AB70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0AB4D7-0EB1-ED48-458D-3B921A87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4FFC7A-0683-D74A-465E-27DED280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0BF1E-5F5D-6FF6-868F-49C380FA0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ED03CB-A4BF-2912-719B-DD2BEF70D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50382D-22BA-D752-77AE-04B95AA9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14E34E-2C38-B0E5-9D2C-0D47F59E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0AFA5E-36E2-B075-8871-D9698E7C7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64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9D4CB2A-6E52-9A3C-C88E-62E780487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BF4DC7-1875-578E-ACEC-520E91E3C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5F577-78A7-48C6-8B50-075F74D9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7E71E8-6CBA-3128-57D3-EA936565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156F73-A399-98A0-4D1C-54EB0DB2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6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CFB7D-C630-9E9C-C15B-8687E71E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D968EB-D700-4198-5264-F1914920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09A6A6-F698-4C21-8D50-5C1FFD8C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8D81F-7B5A-102F-F899-7DAECCAD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C4DCA6-3BA1-7FB8-2E58-565BD09C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9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F2ED15-0903-FA8E-F179-5AE0009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F020D-96A6-5223-3A50-6C6631F0C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6DCD9-C87F-6D47-5E4D-2C4C8080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BA6676-FB7D-AB5A-82FC-0F18FEB8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DE3E0-C6C2-5686-B896-DA8B0F1E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76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B892C-6AC0-EC9A-B2AA-6667F174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A9A026-6549-259B-1AAF-431ED4910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C368FE1-7A8F-849B-3885-2353947F1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A8C2E-2348-00F7-6D8E-E6C5EEE8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685FB2-606B-9CB1-C823-63A8A827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AB114C-5A0E-8F1F-52FD-DEEC4C3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6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24CA9-4931-673C-D13C-79DCA47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D9BD6D-AE8F-2C27-7C39-83F22552C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7BC52E-E750-A88E-926B-71CB8686B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9F9327-CD9B-7ABB-9610-51888FB24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87AD92A-2FFC-9794-0A26-49F81BEFA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B6D0984-8684-A26D-4831-3411D357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8D45127-FF75-EBFC-97EA-414C1C22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CAB105-B236-E359-7244-2E736811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05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BC26E-C5D7-F44E-0D85-BCFDB83D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43B2A4D-887C-0D71-3916-A242124B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3B79507-BD84-9355-F8C0-5D928447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68F167-8E6A-BA21-A4A2-FD8B9F40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BD5B62-D6B8-2114-139E-DBAF709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CBABED7-24CA-C430-6E97-CCE59FCA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6D06A3-84A2-AF34-90D5-C3C95A04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4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DB57A2-53C0-B05A-C0B1-7C6D02A04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D90E9B-D641-83FA-2BD3-9195C76F2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45F11A7-0057-57BC-D39B-EA55AE07E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7763AE-7FD5-BC7A-9592-EF9E77247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DC485A-C645-59C8-355B-1F1F8A74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B4DA9E-7339-B56F-D848-FA9922E4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4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C7DCB-7B69-C79A-E390-380A9AB4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E3FDA8E-FAC6-A36F-8D40-AE9848A60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D2BA56-F01B-F176-26AD-5C5207E8E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067B0B-C618-BFEB-147E-D1CA5F45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079E28-96EA-3E4B-AC92-0A34EF1E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B672F5-B0DC-3192-F541-995456DA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15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5FF59D-F1F5-9EAE-7861-B1014B6B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B83BE3-5879-621D-3221-6FA4A5680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820FCB-E18D-82A2-E0D8-FE7F145E8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96A78F-C19F-14E6-76B6-5AF0B771B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BB91A3-0516-AD65-668F-B15DEFC79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CC8A9307-CD49-5F5E-D231-2EA5505F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20" y="33508"/>
            <a:ext cx="5216628" cy="6824491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721936E8-8475-337A-AFC2-FBEE5989FC99}"/>
              </a:ext>
            </a:extLst>
          </p:cNvPr>
          <p:cNvSpPr txBox="1"/>
          <p:nvPr/>
        </p:nvSpPr>
        <p:spPr>
          <a:xfrm>
            <a:off x="2104103" y="137651"/>
            <a:ext cx="7983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Acetamiprid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ýbuch: osmicípý 12">
            <a:extLst>
              <a:ext uri="{FF2B5EF4-FFF2-40B4-BE49-F238E27FC236}">
                <a16:creationId xmlns:a16="http://schemas.microsoft.com/office/drawing/2014/main" id="{551ADD28-1787-3B86-AB88-92096240F42D}"/>
              </a:ext>
            </a:extLst>
          </p:cNvPr>
          <p:cNvSpPr/>
          <p:nvPr/>
        </p:nvSpPr>
        <p:spPr>
          <a:xfrm>
            <a:off x="3578941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buch: osmicípý 21">
            <a:extLst>
              <a:ext uri="{FF2B5EF4-FFF2-40B4-BE49-F238E27FC236}">
                <a16:creationId xmlns:a16="http://schemas.microsoft.com/office/drawing/2014/main" id="{5D0997C2-1731-44DF-35EF-3233D18E5D76}"/>
              </a:ext>
            </a:extLst>
          </p:cNvPr>
          <p:cNvSpPr/>
          <p:nvPr/>
        </p:nvSpPr>
        <p:spPr>
          <a:xfrm>
            <a:off x="3179530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ýbuch: osmicípý 2">
            <a:extLst>
              <a:ext uri="{FF2B5EF4-FFF2-40B4-BE49-F238E27FC236}">
                <a16:creationId xmlns:a16="http://schemas.microsoft.com/office/drawing/2014/main" id="{A0C42790-61D7-8F0E-0EE2-AA360B6622FD}"/>
              </a:ext>
            </a:extLst>
          </p:cNvPr>
          <p:cNvSpPr/>
          <p:nvPr/>
        </p:nvSpPr>
        <p:spPr>
          <a:xfrm>
            <a:off x="2560042" y="177987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buch: osmicípý 5">
            <a:extLst>
              <a:ext uri="{FF2B5EF4-FFF2-40B4-BE49-F238E27FC236}">
                <a16:creationId xmlns:a16="http://schemas.microsoft.com/office/drawing/2014/main" id="{8F477270-C875-8BC5-2833-CE55210DE293}"/>
              </a:ext>
            </a:extLst>
          </p:cNvPr>
          <p:cNvSpPr/>
          <p:nvPr/>
        </p:nvSpPr>
        <p:spPr>
          <a:xfrm>
            <a:off x="3692012" y="3161472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Výbuch: osmicípý 8">
            <a:extLst>
              <a:ext uri="{FF2B5EF4-FFF2-40B4-BE49-F238E27FC236}">
                <a16:creationId xmlns:a16="http://schemas.microsoft.com/office/drawing/2014/main" id="{39391290-40BA-CD51-C423-BE76F02EF5A7}"/>
              </a:ext>
            </a:extLst>
          </p:cNvPr>
          <p:cNvSpPr/>
          <p:nvPr/>
        </p:nvSpPr>
        <p:spPr>
          <a:xfrm>
            <a:off x="1371600" y="3027708"/>
            <a:ext cx="226142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buch: osmicípý 14">
            <a:extLst>
              <a:ext uri="{FF2B5EF4-FFF2-40B4-BE49-F238E27FC236}">
                <a16:creationId xmlns:a16="http://schemas.microsoft.com/office/drawing/2014/main" id="{38FE10EE-B708-B755-C81E-9BBCB89743AC}"/>
              </a:ext>
            </a:extLst>
          </p:cNvPr>
          <p:cNvSpPr/>
          <p:nvPr/>
        </p:nvSpPr>
        <p:spPr>
          <a:xfrm>
            <a:off x="1767158" y="2737256"/>
            <a:ext cx="226142" cy="290452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ýbuch: osmicípý 16">
            <a:extLst>
              <a:ext uri="{FF2B5EF4-FFF2-40B4-BE49-F238E27FC236}">
                <a16:creationId xmlns:a16="http://schemas.microsoft.com/office/drawing/2014/main" id="{B12D0310-7C92-DC9D-ABE5-E7B13CDB5B87}"/>
              </a:ext>
            </a:extLst>
          </p:cNvPr>
          <p:cNvSpPr/>
          <p:nvPr/>
        </p:nvSpPr>
        <p:spPr>
          <a:xfrm>
            <a:off x="3066459" y="3633236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buch: osmicípý 18">
            <a:extLst>
              <a:ext uri="{FF2B5EF4-FFF2-40B4-BE49-F238E27FC236}">
                <a16:creationId xmlns:a16="http://schemas.microsoft.com/office/drawing/2014/main" id="{FE1FBB2A-79DE-4514-1389-FF4479976051}"/>
              </a:ext>
            </a:extLst>
          </p:cNvPr>
          <p:cNvSpPr/>
          <p:nvPr/>
        </p:nvSpPr>
        <p:spPr>
          <a:xfrm>
            <a:off x="3577134" y="4197169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buch: osmicípý 20">
            <a:extLst>
              <a:ext uri="{FF2B5EF4-FFF2-40B4-BE49-F238E27FC236}">
                <a16:creationId xmlns:a16="http://schemas.microsoft.com/office/drawing/2014/main" id="{40E87913-2642-EBC5-AAC1-9DFDBA551604}"/>
              </a:ext>
            </a:extLst>
          </p:cNvPr>
          <p:cNvSpPr/>
          <p:nvPr/>
        </p:nvSpPr>
        <p:spPr>
          <a:xfrm>
            <a:off x="4049486" y="3686177"/>
            <a:ext cx="225458" cy="31812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ýbuch: osmicípý 29">
            <a:extLst>
              <a:ext uri="{FF2B5EF4-FFF2-40B4-BE49-F238E27FC236}">
                <a16:creationId xmlns:a16="http://schemas.microsoft.com/office/drawing/2014/main" id="{6E1304F3-5D12-BB02-B402-492A5ABEF808}"/>
              </a:ext>
            </a:extLst>
          </p:cNvPr>
          <p:cNvSpPr/>
          <p:nvPr/>
        </p:nvSpPr>
        <p:spPr>
          <a:xfrm>
            <a:off x="2731643" y="393100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ýbuch: osmicípý 31">
            <a:extLst>
              <a:ext uri="{FF2B5EF4-FFF2-40B4-BE49-F238E27FC236}">
                <a16:creationId xmlns:a16="http://schemas.microsoft.com/office/drawing/2014/main" id="{E9745151-2516-A03D-3215-D182A32B1CB3}"/>
              </a:ext>
            </a:extLst>
          </p:cNvPr>
          <p:cNvSpPr/>
          <p:nvPr/>
        </p:nvSpPr>
        <p:spPr>
          <a:xfrm>
            <a:off x="2831069" y="4305639"/>
            <a:ext cx="286340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ýbuch: osmicípý 33">
            <a:extLst>
              <a:ext uri="{FF2B5EF4-FFF2-40B4-BE49-F238E27FC236}">
                <a16:creationId xmlns:a16="http://schemas.microsoft.com/office/drawing/2014/main" id="{F4C71B30-442A-4432-17C3-E0306CE7E7F0}"/>
              </a:ext>
            </a:extLst>
          </p:cNvPr>
          <p:cNvSpPr/>
          <p:nvPr/>
        </p:nvSpPr>
        <p:spPr>
          <a:xfrm>
            <a:off x="2563496" y="4838506"/>
            <a:ext cx="286340" cy="26443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ýbuch: osmicípý 35">
            <a:extLst>
              <a:ext uri="{FF2B5EF4-FFF2-40B4-BE49-F238E27FC236}">
                <a16:creationId xmlns:a16="http://schemas.microsoft.com/office/drawing/2014/main" id="{482C5E05-9345-D507-2153-8E75523A285F}"/>
              </a:ext>
            </a:extLst>
          </p:cNvPr>
          <p:cNvSpPr/>
          <p:nvPr/>
        </p:nvSpPr>
        <p:spPr>
          <a:xfrm>
            <a:off x="4041166" y="2598751"/>
            <a:ext cx="242097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ýbuch: osmicípý 37">
            <a:extLst>
              <a:ext uri="{FF2B5EF4-FFF2-40B4-BE49-F238E27FC236}">
                <a16:creationId xmlns:a16="http://schemas.microsoft.com/office/drawing/2014/main" id="{B9FD2796-B807-8E93-FB94-CD74E4BB2484}"/>
              </a:ext>
            </a:extLst>
          </p:cNvPr>
          <p:cNvSpPr/>
          <p:nvPr/>
        </p:nvSpPr>
        <p:spPr>
          <a:xfrm>
            <a:off x="3013634" y="1898198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AA3B3DB-5150-DCF6-B33A-06D4915EE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978" y="2248226"/>
            <a:ext cx="4948175" cy="2854716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1785B6D6-675B-F3D9-F454-EC68E4722E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977" y="2248226"/>
            <a:ext cx="4948175" cy="2918154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AFDA02CC-9374-67A8-5D5D-D54B2DB32A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8282" y="2248226"/>
            <a:ext cx="5036870" cy="2962390"/>
          </a:xfrm>
          <a:prstGeom prst="rect">
            <a:avLst/>
          </a:prstGeom>
        </p:spPr>
      </p:pic>
      <p:pic>
        <p:nvPicPr>
          <p:cNvPr id="26" name="Obrázek 25">
            <a:extLst>
              <a:ext uri="{FF2B5EF4-FFF2-40B4-BE49-F238E27FC236}">
                <a16:creationId xmlns:a16="http://schemas.microsoft.com/office/drawing/2014/main" id="{0C2D5C25-3B1B-7353-E4F4-02604E7668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8281" y="2248226"/>
            <a:ext cx="5036870" cy="2986606"/>
          </a:xfrm>
          <a:prstGeom prst="rect">
            <a:avLst/>
          </a:prstGeom>
        </p:spPr>
      </p:pic>
      <p:pic>
        <p:nvPicPr>
          <p:cNvPr id="27" name="Obrázek 26">
            <a:extLst>
              <a:ext uri="{FF2B5EF4-FFF2-40B4-BE49-F238E27FC236}">
                <a16:creationId xmlns:a16="http://schemas.microsoft.com/office/drawing/2014/main" id="{B4292A22-AB0E-F933-8B6D-2B8E60079B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8279" y="2248226"/>
            <a:ext cx="5036869" cy="2913958"/>
          </a:xfrm>
          <a:prstGeom prst="rect">
            <a:avLst/>
          </a:prstGeom>
        </p:spPr>
      </p:pic>
      <p:pic>
        <p:nvPicPr>
          <p:cNvPr id="29" name="Obrázek 28">
            <a:extLst>
              <a:ext uri="{FF2B5EF4-FFF2-40B4-BE49-F238E27FC236}">
                <a16:creationId xmlns:a16="http://schemas.microsoft.com/office/drawing/2014/main" id="{2D61A30F-D211-57FF-380F-DDE4AF32FA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5580" y="2244030"/>
            <a:ext cx="5036870" cy="2962390"/>
          </a:xfrm>
          <a:prstGeom prst="rect">
            <a:avLst/>
          </a:prstGeom>
        </p:spPr>
      </p:pic>
      <p:pic>
        <p:nvPicPr>
          <p:cNvPr id="39" name="Obrázek 38">
            <a:extLst>
              <a:ext uri="{FF2B5EF4-FFF2-40B4-BE49-F238E27FC236}">
                <a16:creationId xmlns:a16="http://schemas.microsoft.com/office/drawing/2014/main" id="{F71BDC6F-7C9A-506F-99E8-8021352826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45579" y="2248225"/>
            <a:ext cx="5036869" cy="2986605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5E16F129-4A61-D95D-4B9E-928B20F9C3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45580" y="2248223"/>
            <a:ext cx="5036868" cy="2913957"/>
          </a:xfrm>
          <a:prstGeom prst="rect">
            <a:avLst/>
          </a:prstGeom>
        </p:spPr>
      </p:pic>
      <p:pic>
        <p:nvPicPr>
          <p:cNvPr id="41" name="Obrázek 40">
            <a:extLst>
              <a:ext uri="{FF2B5EF4-FFF2-40B4-BE49-F238E27FC236}">
                <a16:creationId xmlns:a16="http://schemas.microsoft.com/office/drawing/2014/main" id="{4428D407-035F-D6F8-068E-30B5B296AE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45580" y="2248218"/>
            <a:ext cx="5036868" cy="2962389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1ABF8B72-06F4-E3CF-51FE-9B37DBE36A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45579" y="2248209"/>
            <a:ext cx="5036867" cy="2986604"/>
          </a:xfrm>
          <a:prstGeom prst="rect">
            <a:avLst/>
          </a:prstGeom>
        </p:spPr>
      </p:pic>
      <p:pic>
        <p:nvPicPr>
          <p:cNvPr id="43" name="Obrázek 42">
            <a:extLst>
              <a:ext uri="{FF2B5EF4-FFF2-40B4-BE49-F238E27FC236}">
                <a16:creationId xmlns:a16="http://schemas.microsoft.com/office/drawing/2014/main" id="{613EA30B-5241-A8C9-3B0A-09B71D79A90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45580" y="2248192"/>
            <a:ext cx="5036866" cy="2986604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2CCAE063-ABC6-714C-6988-CCEF84A53C7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45579" y="2248174"/>
            <a:ext cx="5036865" cy="2986603"/>
          </a:xfrm>
          <a:prstGeom prst="rect">
            <a:avLst/>
          </a:prstGeom>
        </p:spPr>
      </p:pic>
      <p:pic>
        <p:nvPicPr>
          <p:cNvPr id="45" name="Obrázek 44">
            <a:extLst>
              <a:ext uri="{FF2B5EF4-FFF2-40B4-BE49-F238E27FC236}">
                <a16:creationId xmlns:a16="http://schemas.microsoft.com/office/drawing/2014/main" id="{B235F69F-FE92-7DDD-70CE-97E17AF9FD5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145580" y="2248138"/>
            <a:ext cx="5036864" cy="2986602"/>
          </a:xfrm>
          <a:prstGeom prst="rect">
            <a:avLst/>
          </a:prstGeom>
        </p:spPr>
      </p:pic>
      <p:pic>
        <p:nvPicPr>
          <p:cNvPr id="47" name="Obrázek 46">
            <a:extLst>
              <a:ext uri="{FF2B5EF4-FFF2-40B4-BE49-F238E27FC236}">
                <a16:creationId xmlns:a16="http://schemas.microsoft.com/office/drawing/2014/main" id="{325EE98E-6F3C-F413-5D34-712EA21D7C8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45580" y="2248101"/>
            <a:ext cx="5036864" cy="291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Spitzer Tomáš, RNDr., Ph.D.</dc:creator>
  <cp:lastModifiedBy>Spitzer Tomáš, RNDr., Ph.D.</cp:lastModifiedBy>
  <cp:revision>36</cp:revision>
  <dcterms:created xsi:type="dcterms:W3CDTF">2026-02-26T08:30:50Z</dcterms:created>
  <dcterms:modified xsi:type="dcterms:W3CDTF">2026-03-17T07:04:48Z</dcterms:modified>
</cp:coreProperties>
</file>