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pitzer Tomáš, RNDr., Ph.D." initials="STRP" lastIdx="1" clrIdx="0">
    <p:extLst>
      <p:ext uri="{19B8F6BF-5375-455C-9EA6-DF929625EA0E}">
        <p15:presenceInfo xmlns:p15="http://schemas.microsoft.com/office/powerpoint/2012/main" userId="S-1-5-21-1714066267-3439657766-2216590969-18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F81E924-052E-5B64-1211-1AD08FA86A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83E7E51-D26F-5B10-E66E-1F8225834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E842B14-ED11-98A6-BE56-EDA3AB703D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10AB4D7-0EB1-ED48-458D-3B921A870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4FFC7A-0683-D74A-465E-27DED2804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58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B0BF1E-5F5D-6FF6-868F-49C380FA0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EED03CB-A4BF-2912-719B-DD2BEF70D2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50382D-22BA-D752-77AE-04B95AA98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14E34E-2C38-B0E5-9D2C-0D47F59E6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90AFA5E-36E2-B075-8871-D9698E7C7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7647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9D4CB2A-6E52-9A3C-C88E-62E7804877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FBF4DC7-1875-578E-ACEC-520E91E3CE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C5F577-78A7-48C6-8B50-075F74D97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27E71E8-6CBA-3128-57D3-EA936565A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156F73-A399-98A0-4D1C-54EB0DB24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7063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ACFB7D-C630-9E9C-C15B-8687E71E4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DD968EB-D700-4198-5264-F19149206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709A6A6-F698-4C21-8D50-5C1FFD8C4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A8D81F-7B5A-102F-F899-7DAECCAD6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4C4DCA6-3BA1-7FB8-2E58-565BD09C2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19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DF2ED15-0903-FA8E-F179-5AE000963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3FF020D-96A6-5223-3A50-6C6631F0C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6DCD9-C87F-6D47-5E4D-2C4C8080B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FBA6676-FB7D-AB5A-82FC-0F18FEB82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B0DE3E0-C6C2-5686-B896-DA8B0F1E1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42761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FB892C-6AC0-EC9A-B2AA-6667F1746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2A9A026-6549-259B-1AAF-431ED49107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C368FE1-7A8F-849B-3885-2353947F1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C2A8C2E-2348-00F7-6D8E-E6C5EEE8C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8685FB2-606B-9CB1-C823-63A8A8276B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FAB114C-5A0E-8F1F-52FD-DEEC4C3FD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6632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624CA9-4931-673C-D13C-79DCA474F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1D9BD6D-AE8F-2C27-7C39-83F22552C1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D7BC52E-E750-A88E-926B-71CB8686B3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A9F9327-CD9B-7ABB-9610-51888FB24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987AD92A-2FFC-9794-0A26-49F81BEFAA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AB6D0984-8684-A26D-4831-3411D3572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E8D45127-FF75-EBFC-97EA-414C1C225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18CAB105-B236-E359-7244-2E7368113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055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7BC26E-C5D7-F44E-0D85-BCFDB83D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C43B2A4D-887C-0D71-3916-A242124B4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3B79507-BD84-9355-F8C0-5D9284473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A68F167-8E6A-BA21-A4A2-FD8B9F40E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49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A8BD5B62-D6B8-2114-139E-DBAF709D0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CBABED7-24CA-C430-6E97-CCE59FCAC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76D06A3-84A2-AF34-90D5-C3C95A04D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894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3DB57A2-53C0-B05A-C0B1-7C6D02A04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D90E9B-D641-83FA-2BD3-9195C76F2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45F11A7-0057-57BC-D39B-EA55AE07E7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47763AE-7FD5-BC7A-9592-EF9E77247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0DC485A-C645-59C8-355B-1F1F8A74D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B4DA9E-7339-B56F-D848-FA9922E4D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941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EC7DCB-7B69-C79A-E390-380A9AB47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0E3FDA8E-FAC6-A36F-8D40-AE9848A6072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ED2BA56-F01B-F176-26AD-5C5207E8E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6067B0B-C618-BFEB-147E-D1CA5F45D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6F079E28-96EA-3E4B-AC92-0A34EF1E7D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FB672F5-B0DC-3192-F541-995456DA0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501598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45FF59D-F1F5-9EAE-7861-B1014B6BB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1B83BE3-5879-621D-3221-6FA4A5680B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1820FCB-E18D-82A2-E0D8-FE7F145E87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BA1A4-FBF0-4EEA-8D05-236FC9CDB14E}" type="datetimeFigureOut">
              <a:rPr lang="cs-CZ" smtClean="0"/>
              <a:t>17.03.2026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596A78F-C19F-14E6-76B6-5AF0B771B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4BB91A3-0516-AD65-668F-B15DEFC791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404D9-9800-4C08-A8D3-2E89E7561C7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1991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>
            <a:extLst>
              <a:ext uri="{FF2B5EF4-FFF2-40B4-BE49-F238E27FC236}">
                <a16:creationId xmlns:a16="http://schemas.microsoft.com/office/drawing/2014/main" id="{CC8A9307-CD49-5F5E-D231-2EA5505F2A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920" y="33508"/>
            <a:ext cx="5216628" cy="6824491"/>
          </a:xfrm>
          <a:prstGeom prst="rect">
            <a:avLst/>
          </a:prstGeom>
        </p:spPr>
      </p:pic>
      <p:sp>
        <p:nvSpPr>
          <p:cNvPr id="12" name="TextovéPole 11">
            <a:extLst>
              <a:ext uri="{FF2B5EF4-FFF2-40B4-BE49-F238E27FC236}">
                <a16:creationId xmlns:a16="http://schemas.microsoft.com/office/drawing/2014/main" id="{721936E8-8475-337A-AFC2-FBEE5989FC99}"/>
              </a:ext>
            </a:extLst>
          </p:cNvPr>
          <p:cNvSpPr txBox="1"/>
          <p:nvPr/>
        </p:nvSpPr>
        <p:spPr>
          <a:xfrm>
            <a:off x="2104103" y="137651"/>
            <a:ext cx="79837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5400" b="1" dirty="0" err="1">
                <a:latin typeface="Arial" panose="020B0604020202020204" pitchFamily="34" charset="0"/>
                <a:cs typeface="Arial" panose="020B0604020202020204" pitchFamily="34" charset="0"/>
              </a:rPr>
              <a:t>Etofenprox</a:t>
            </a:r>
            <a:endParaRPr lang="cs-CZ" sz="5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Výbuch: osmicípý 12">
            <a:extLst>
              <a:ext uri="{FF2B5EF4-FFF2-40B4-BE49-F238E27FC236}">
                <a16:creationId xmlns:a16="http://schemas.microsoft.com/office/drawing/2014/main" id="{551ADD28-1787-3B86-AB88-92096240F42D}"/>
              </a:ext>
            </a:extLst>
          </p:cNvPr>
          <p:cNvSpPr/>
          <p:nvPr/>
        </p:nvSpPr>
        <p:spPr>
          <a:xfrm>
            <a:off x="3578941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buch: osmicípý 21">
            <a:extLst>
              <a:ext uri="{FF2B5EF4-FFF2-40B4-BE49-F238E27FC236}">
                <a16:creationId xmlns:a16="http://schemas.microsoft.com/office/drawing/2014/main" id="{5D0997C2-1731-44DF-35EF-3233D18E5D76}"/>
              </a:ext>
            </a:extLst>
          </p:cNvPr>
          <p:cNvSpPr/>
          <p:nvPr/>
        </p:nvSpPr>
        <p:spPr>
          <a:xfrm>
            <a:off x="3179530" y="2625213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Výbuch: osmicípý 2">
            <a:extLst>
              <a:ext uri="{FF2B5EF4-FFF2-40B4-BE49-F238E27FC236}">
                <a16:creationId xmlns:a16="http://schemas.microsoft.com/office/drawing/2014/main" id="{A0C42790-61D7-8F0E-0EE2-AA360B6622FD}"/>
              </a:ext>
            </a:extLst>
          </p:cNvPr>
          <p:cNvSpPr/>
          <p:nvPr/>
        </p:nvSpPr>
        <p:spPr>
          <a:xfrm>
            <a:off x="2560042" y="177987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Výbuch: osmicípý 5">
            <a:extLst>
              <a:ext uri="{FF2B5EF4-FFF2-40B4-BE49-F238E27FC236}">
                <a16:creationId xmlns:a16="http://schemas.microsoft.com/office/drawing/2014/main" id="{8F477270-C875-8BC5-2833-CE55210DE293}"/>
              </a:ext>
            </a:extLst>
          </p:cNvPr>
          <p:cNvSpPr/>
          <p:nvPr/>
        </p:nvSpPr>
        <p:spPr>
          <a:xfrm>
            <a:off x="3692012" y="3161472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9" name="Výbuch: osmicípý 8">
            <a:extLst>
              <a:ext uri="{FF2B5EF4-FFF2-40B4-BE49-F238E27FC236}">
                <a16:creationId xmlns:a16="http://schemas.microsoft.com/office/drawing/2014/main" id="{39391290-40BA-CD51-C423-BE76F02EF5A7}"/>
              </a:ext>
            </a:extLst>
          </p:cNvPr>
          <p:cNvSpPr/>
          <p:nvPr/>
        </p:nvSpPr>
        <p:spPr>
          <a:xfrm>
            <a:off x="1371600" y="3027708"/>
            <a:ext cx="226142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buch: osmicípý 14">
            <a:extLst>
              <a:ext uri="{FF2B5EF4-FFF2-40B4-BE49-F238E27FC236}">
                <a16:creationId xmlns:a16="http://schemas.microsoft.com/office/drawing/2014/main" id="{38FE10EE-B708-B755-C81E-9BBCB89743AC}"/>
              </a:ext>
            </a:extLst>
          </p:cNvPr>
          <p:cNvSpPr/>
          <p:nvPr/>
        </p:nvSpPr>
        <p:spPr>
          <a:xfrm>
            <a:off x="1767158" y="2737256"/>
            <a:ext cx="226142" cy="290452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ýbuch: osmicípý 16">
            <a:extLst>
              <a:ext uri="{FF2B5EF4-FFF2-40B4-BE49-F238E27FC236}">
                <a16:creationId xmlns:a16="http://schemas.microsoft.com/office/drawing/2014/main" id="{B12D0310-7C92-DC9D-ABE5-E7B13CDB5B87}"/>
              </a:ext>
            </a:extLst>
          </p:cNvPr>
          <p:cNvSpPr/>
          <p:nvPr/>
        </p:nvSpPr>
        <p:spPr>
          <a:xfrm>
            <a:off x="3066459" y="3633236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buch: osmicípý 18">
            <a:extLst>
              <a:ext uri="{FF2B5EF4-FFF2-40B4-BE49-F238E27FC236}">
                <a16:creationId xmlns:a16="http://schemas.microsoft.com/office/drawing/2014/main" id="{FE1FBB2A-79DE-4514-1389-FF4479976051}"/>
              </a:ext>
            </a:extLst>
          </p:cNvPr>
          <p:cNvSpPr/>
          <p:nvPr/>
        </p:nvSpPr>
        <p:spPr>
          <a:xfrm>
            <a:off x="3577134" y="4197169"/>
            <a:ext cx="226142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buch: osmicípý 20">
            <a:extLst>
              <a:ext uri="{FF2B5EF4-FFF2-40B4-BE49-F238E27FC236}">
                <a16:creationId xmlns:a16="http://schemas.microsoft.com/office/drawing/2014/main" id="{40E87913-2642-EBC5-AAC1-9DFDBA551604}"/>
              </a:ext>
            </a:extLst>
          </p:cNvPr>
          <p:cNvSpPr/>
          <p:nvPr/>
        </p:nvSpPr>
        <p:spPr>
          <a:xfrm>
            <a:off x="4049486" y="3686177"/>
            <a:ext cx="225458" cy="31812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0" name="Výbuch: osmicípý 29">
            <a:extLst>
              <a:ext uri="{FF2B5EF4-FFF2-40B4-BE49-F238E27FC236}">
                <a16:creationId xmlns:a16="http://schemas.microsoft.com/office/drawing/2014/main" id="{6E1304F3-5D12-BB02-B402-492A5ABEF808}"/>
              </a:ext>
            </a:extLst>
          </p:cNvPr>
          <p:cNvSpPr/>
          <p:nvPr/>
        </p:nvSpPr>
        <p:spPr>
          <a:xfrm>
            <a:off x="2731643" y="3931002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2" name="Výbuch: osmicípý 31">
            <a:extLst>
              <a:ext uri="{FF2B5EF4-FFF2-40B4-BE49-F238E27FC236}">
                <a16:creationId xmlns:a16="http://schemas.microsoft.com/office/drawing/2014/main" id="{E9745151-2516-A03D-3215-D182A32B1CB3}"/>
              </a:ext>
            </a:extLst>
          </p:cNvPr>
          <p:cNvSpPr/>
          <p:nvPr/>
        </p:nvSpPr>
        <p:spPr>
          <a:xfrm>
            <a:off x="2831069" y="4305639"/>
            <a:ext cx="286340" cy="245807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4" name="Výbuch: osmicípý 33">
            <a:extLst>
              <a:ext uri="{FF2B5EF4-FFF2-40B4-BE49-F238E27FC236}">
                <a16:creationId xmlns:a16="http://schemas.microsoft.com/office/drawing/2014/main" id="{F4C71B30-442A-4432-17C3-E0306CE7E7F0}"/>
              </a:ext>
            </a:extLst>
          </p:cNvPr>
          <p:cNvSpPr/>
          <p:nvPr/>
        </p:nvSpPr>
        <p:spPr>
          <a:xfrm>
            <a:off x="2563496" y="4838506"/>
            <a:ext cx="286340" cy="264436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Výbuch: osmicípý 35">
            <a:extLst>
              <a:ext uri="{FF2B5EF4-FFF2-40B4-BE49-F238E27FC236}">
                <a16:creationId xmlns:a16="http://schemas.microsoft.com/office/drawing/2014/main" id="{482C5E05-9345-D507-2153-8E75523A285F}"/>
              </a:ext>
            </a:extLst>
          </p:cNvPr>
          <p:cNvSpPr/>
          <p:nvPr/>
        </p:nvSpPr>
        <p:spPr>
          <a:xfrm>
            <a:off x="4041166" y="2598751"/>
            <a:ext cx="242097" cy="26752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8" name="Výbuch: osmicípý 37">
            <a:extLst>
              <a:ext uri="{FF2B5EF4-FFF2-40B4-BE49-F238E27FC236}">
                <a16:creationId xmlns:a16="http://schemas.microsoft.com/office/drawing/2014/main" id="{B9FD2796-B807-8E93-FB94-CD74E4BB2484}"/>
              </a:ext>
            </a:extLst>
          </p:cNvPr>
          <p:cNvSpPr/>
          <p:nvPr/>
        </p:nvSpPr>
        <p:spPr>
          <a:xfrm>
            <a:off x="3013634" y="1898198"/>
            <a:ext cx="242596" cy="279918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24" name="Obrázek 23">
            <a:extLst>
              <a:ext uri="{FF2B5EF4-FFF2-40B4-BE49-F238E27FC236}">
                <a16:creationId xmlns:a16="http://schemas.microsoft.com/office/drawing/2014/main" id="{DC9762EB-87DD-9A8C-3A1D-D894CDA672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15203" y="1779871"/>
            <a:ext cx="4881981" cy="2894765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F0CF0270-B021-69DF-FDBA-07B2A09352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15202" y="1779871"/>
            <a:ext cx="4881981" cy="2957354"/>
          </a:xfrm>
          <a:prstGeom prst="rect">
            <a:avLst/>
          </a:prstGeom>
        </p:spPr>
      </p:pic>
      <p:pic>
        <p:nvPicPr>
          <p:cNvPr id="26" name="Obrázek 25">
            <a:extLst>
              <a:ext uri="{FF2B5EF4-FFF2-40B4-BE49-F238E27FC236}">
                <a16:creationId xmlns:a16="http://schemas.microsoft.com/office/drawing/2014/main" id="{24C7FE97-094A-9F1C-6B5F-FA9B6C02B36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15200" y="1779871"/>
            <a:ext cx="4881981" cy="2949530"/>
          </a:xfrm>
          <a:prstGeom prst="rect">
            <a:avLst/>
          </a:prstGeom>
        </p:spPr>
      </p:pic>
      <p:pic>
        <p:nvPicPr>
          <p:cNvPr id="27" name="Obrázek 26">
            <a:extLst>
              <a:ext uri="{FF2B5EF4-FFF2-40B4-BE49-F238E27FC236}">
                <a16:creationId xmlns:a16="http://schemas.microsoft.com/office/drawing/2014/main" id="{739DF22D-038B-A5FE-D561-7EEA007B2A8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15198" y="1791403"/>
            <a:ext cx="4881980" cy="2973001"/>
          </a:xfrm>
          <a:prstGeom prst="rect">
            <a:avLst/>
          </a:prstGeom>
        </p:spPr>
      </p:pic>
      <p:pic>
        <p:nvPicPr>
          <p:cNvPr id="29" name="Obrázek 28">
            <a:extLst>
              <a:ext uri="{FF2B5EF4-FFF2-40B4-BE49-F238E27FC236}">
                <a16:creationId xmlns:a16="http://schemas.microsoft.com/office/drawing/2014/main" id="{444DC38A-25A0-FD50-0A21-2EF68C95974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5192" y="1791403"/>
            <a:ext cx="4941539" cy="2937998"/>
          </a:xfrm>
          <a:prstGeom prst="rect">
            <a:avLst/>
          </a:prstGeom>
        </p:spPr>
      </p:pic>
      <p:pic>
        <p:nvPicPr>
          <p:cNvPr id="39" name="Obrázek 38">
            <a:extLst>
              <a:ext uri="{FF2B5EF4-FFF2-40B4-BE49-F238E27FC236}">
                <a16:creationId xmlns:a16="http://schemas.microsoft.com/office/drawing/2014/main" id="{D8E72F6E-8DE9-EB7A-38F5-4CF8E68E9C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415191" y="1779871"/>
            <a:ext cx="4914019" cy="2968886"/>
          </a:xfrm>
          <a:prstGeom prst="rect">
            <a:avLst/>
          </a:prstGeom>
        </p:spPr>
      </p:pic>
      <p:pic>
        <p:nvPicPr>
          <p:cNvPr id="40" name="Obrázek 39">
            <a:extLst>
              <a:ext uri="{FF2B5EF4-FFF2-40B4-BE49-F238E27FC236}">
                <a16:creationId xmlns:a16="http://schemas.microsoft.com/office/drawing/2014/main" id="{046D1A83-EF58-DD40-87D6-9352730ED6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415190" y="1783579"/>
            <a:ext cx="4881980" cy="2973001"/>
          </a:xfrm>
          <a:prstGeom prst="rect">
            <a:avLst/>
          </a:prstGeom>
        </p:spPr>
      </p:pic>
      <p:pic>
        <p:nvPicPr>
          <p:cNvPr id="41" name="Obrázek 40">
            <a:extLst>
              <a:ext uri="{FF2B5EF4-FFF2-40B4-BE49-F238E27FC236}">
                <a16:creationId xmlns:a16="http://schemas.microsoft.com/office/drawing/2014/main" id="{85FC9972-95ED-0E83-CD5E-4DBE5EF24DF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15178" y="1791402"/>
            <a:ext cx="4941537" cy="2937997"/>
          </a:xfrm>
          <a:prstGeom prst="rect">
            <a:avLst/>
          </a:prstGeom>
        </p:spPr>
      </p:pic>
      <p:pic>
        <p:nvPicPr>
          <p:cNvPr id="42" name="Obrázek 41">
            <a:extLst>
              <a:ext uri="{FF2B5EF4-FFF2-40B4-BE49-F238E27FC236}">
                <a16:creationId xmlns:a16="http://schemas.microsoft.com/office/drawing/2014/main" id="{49AA3BC8-A58E-3E0B-50E7-A6A64CFA46EC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415162" y="1800548"/>
            <a:ext cx="4914018" cy="2968885"/>
          </a:xfrm>
          <a:prstGeom prst="rect">
            <a:avLst/>
          </a:prstGeom>
        </p:spPr>
      </p:pic>
      <p:pic>
        <p:nvPicPr>
          <p:cNvPr id="43" name="Obrázek 42">
            <a:extLst>
              <a:ext uri="{FF2B5EF4-FFF2-40B4-BE49-F238E27FC236}">
                <a16:creationId xmlns:a16="http://schemas.microsoft.com/office/drawing/2014/main" id="{D778C27C-CED0-1133-F9E9-D941594C87F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415131" y="1800548"/>
            <a:ext cx="4881979" cy="2973000"/>
          </a:xfrm>
          <a:prstGeom prst="rect">
            <a:avLst/>
          </a:prstGeom>
        </p:spPr>
      </p:pic>
      <p:pic>
        <p:nvPicPr>
          <p:cNvPr id="44" name="Obrázek 43">
            <a:extLst>
              <a:ext uri="{FF2B5EF4-FFF2-40B4-BE49-F238E27FC236}">
                <a16:creationId xmlns:a16="http://schemas.microsoft.com/office/drawing/2014/main" id="{8E0F0451-0AE7-06C0-CD54-6954423519A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415063" y="1800547"/>
            <a:ext cx="4928904" cy="2993677"/>
          </a:xfrm>
          <a:prstGeom prst="rect">
            <a:avLst/>
          </a:prstGeom>
        </p:spPr>
      </p:pic>
      <p:pic>
        <p:nvPicPr>
          <p:cNvPr id="45" name="Obrázek 44">
            <a:extLst>
              <a:ext uri="{FF2B5EF4-FFF2-40B4-BE49-F238E27FC236}">
                <a16:creationId xmlns:a16="http://schemas.microsoft.com/office/drawing/2014/main" id="{C1FBCC2A-6598-AE27-C53C-54BEC850047F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415046" y="1800545"/>
            <a:ext cx="4881979" cy="2965176"/>
          </a:xfrm>
          <a:prstGeom prst="rect">
            <a:avLst/>
          </a:prstGeom>
        </p:spPr>
      </p:pic>
      <p:pic>
        <p:nvPicPr>
          <p:cNvPr id="46" name="Obrázek 45">
            <a:extLst>
              <a:ext uri="{FF2B5EF4-FFF2-40B4-BE49-F238E27FC236}">
                <a16:creationId xmlns:a16="http://schemas.microsoft.com/office/drawing/2014/main" id="{B2059121-F7C7-46B9-FEB1-71BF24EF8FA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6414900" y="1796833"/>
            <a:ext cx="4881979" cy="2973000"/>
          </a:xfrm>
          <a:prstGeom prst="rect">
            <a:avLst/>
          </a:prstGeom>
        </p:spPr>
      </p:pic>
      <p:pic>
        <p:nvPicPr>
          <p:cNvPr id="47" name="Obrázek 46">
            <a:extLst>
              <a:ext uri="{FF2B5EF4-FFF2-40B4-BE49-F238E27FC236}">
                <a16:creationId xmlns:a16="http://schemas.microsoft.com/office/drawing/2014/main" id="{349BEF17-C76C-79F9-06A7-2BD70D4FB36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414609" y="1809148"/>
            <a:ext cx="4924846" cy="2928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456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11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" fill="hold">
                      <p:stCondLst>
                        <p:cond delay="0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83" restart="whenNotActive" fill="hold" evtFilter="cancelBubble" nodeType="interactiveSeq">
                <p:stCondLst>
                  <p:cond evt="onClick" delay="0">
                    <p:tgtEl>
                      <p:spTgt spid="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4" fill="hold">
                      <p:stCondLst>
                        <p:cond delay="0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01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2" fill="hold">
                      <p:stCondLst>
                        <p:cond delay="0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19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0" fill="hold">
                      <p:stCondLst>
                        <p:cond delay="0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</Words>
  <Application>Microsoft Office PowerPoint</Application>
  <PresentationFormat>Širokoúhlá obrazovka</PresentationFormat>
  <Paragraphs>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Spitzer Tomáš, RNDr., Ph.D.</dc:creator>
  <cp:lastModifiedBy>Spitzer Tomáš, RNDr., Ph.D.</cp:lastModifiedBy>
  <cp:revision>34</cp:revision>
  <dcterms:created xsi:type="dcterms:W3CDTF">2026-02-26T08:30:50Z</dcterms:created>
  <dcterms:modified xsi:type="dcterms:W3CDTF">2026-03-17T07:27:46Z</dcterms:modified>
</cp:coreProperties>
</file>