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tzer Tomáš, RNDr., Ph.D." initials="STRP" lastIdx="1" clrIdx="0">
    <p:extLst>
      <p:ext uri="{19B8F6BF-5375-455C-9EA6-DF929625EA0E}">
        <p15:presenceInfo xmlns:p15="http://schemas.microsoft.com/office/powerpoint/2012/main" userId="S-1-5-21-1714066267-3439657766-2216590969-18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w19-file.vukrom.local\sklad\ORA\TOM_OSTATNI\Clanky\N-met-MAPA\Mapa-priprav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w19-file.vukrom.local\sklad\ORA\TOM_OSTATNI\Clanky\N-met-MAPA\Mapa-priprava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w19-file.vukrom.local\sklad\ORA\TOM_OSTATNI\Clanky\N-met-MAPA\Mapa-priprava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w19-file.vukrom.local\sklad\ORA\TOM_OSTATNI\Clanky\N-met-MAPA\Mapa-priprava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w19-file.vukrom.local\sklad\ORA\TOM_OSTATNI\Clanky\N-met-MAPA\Mapa-priprava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w19-file.vukrom.local\sklad\ORA\TOM_OSTATNI\Clanky\N-met-MAPA\Mapa-priprav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0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marker>
            <c:symbol val="none"/>
          </c:marker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B1-4D05-9D51-0760D87E2C06}"/>
            </c:ext>
          </c:extLst>
        </c:ser>
        <c:ser>
          <c:idx val="1"/>
          <c:order val="1"/>
          <c:tx>
            <c:strRef>
              <c:f>Lambda!$C$21:$O$21</c:f>
              <c:strCache>
                <c:ptCount val="13"/>
                <c:pt idx="0">
                  <c:v>79</c:v>
                </c:pt>
                <c:pt idx="1">
                  <c:v>60</c:v>
                </c:pt>
                <c:pt idx="2">
                  <c:v>67</c:v>
                </c:pt>
                <c:pt idx="3">
                  <c:v>56</c:v>
                </c:pt>
                <c:pt idx="4">
                  <c:v>85</c:v>
                </c:pt>
                <c:pt idx="5">
                  <c:v>75</c:v>
                </c:pt>
                <c:pt idx="6">
                  <c:v>34</c:v>
                </c:pt>
                <c:pt idx="7">
                  <c:v>15</c:v>
                </c:pt>
                <c:pt idx="8">
                  <c:v>0</c:v>
                </c:pt>
                <c:pt idx="9">
                  <c:v>40</c:v>
                </c:pt>
                <c:pt idx="10">
                  <c:v>28</c:v>
                </c:pt>
                <c:pt idx="11">
                  <c:v>32</c:v>
                </c:pt>
                <c:pt idx="12">
                  <c:v>51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marker>
            <c:symbol val="none"/>
          </c:marker>
          <c:trendline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Lambda!$C$21:$O$21</c:f>
              <c:numCache>
                <c:formatCode>General</c:formatCode>
                <c:ptCount val="13"/>
                <c:pt idx="0">
                  <c:v>79</c:v>
                </c:pt>
                <c:pt idx="1">
                  <c:v>60</c:v>
                </c:pt>
                <c:pt idx="2">
                  <c:v>67</c:v>
                </c:pt>
                <c:pt idx="3">
                  <c:v>56</c:v>
                </c:pt>
                <c:pt idx="4">
                  <c:v>85</c:v>
                </c:pt>
                <c:pt idx="5">
                  <c:v>75</c:v>
                </c:pt>
                <c:pt idx="6">
                  <c:v>34</c:v>
                </c:pt>
                <c:pt idx="7">
                  <c:v>15</c:v>
                </c:pt>
                <c:pt idx="8">
                  <c:v>0</c:v>
                </c:pt>
                <c:pt idx="9">
                  <c:v>40</c:v>
                </c:pt>
                <c:pt idx="10">
                  <c:v>28</c:v>
                </c:pt>
                <c:pt idx="11">
                  <c:v>32</c:v>
                </c:pt>
                <c:pt idx="12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B1-4D05-9D51-0760D87E2C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1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CC-4FAA-98BD-21E687F51D4D}"/>
            </c:ext>
          </c:extLst>
        </c:ser>
        <c:ser>
          <c:idx val="0"/>
          <c:order val="1"/>
          <c:tx>
            <c:strRef>
              <c:f>Lambda!$C$23:$O$23</c:f>
              <c:strCache>
                <c:ptCount val="13"/>
                <c:pt idx="0">
                  <c:v>65</c:v>
                </c:pt>
                <c:pt idx="1">
                  <c:v>53</c:v>
                </c:pt>
                <c:pt idx="2">
                  <c:v>58</c:v>
                </c:pt>
                <c:pt idx="3">
                  <c:v>67</c:v>
                </c:pt>
                <c:pt idx="4">
                  <c:v>30</c:v>
                </c:pt>
                <c:pt idx="5">
                  <c:v>79</c:v>
                </c:pt>
                <c:pt idx="6">
                  <c:v>19</c:v>
                </c:pt>
                <c:pt idx="7">
                  <c:v>17</c:v>
                </c:pt>
                <c:pt idx="8">
                  <c:v>7</c:v>
                </c:pt>
                <c:pt idx="9">
                  <c:v>37</c:v>
                </c:pt>
                <c:pt idx="10">
                  <c:v>35</c:v>
                </c:pt>
                <c:pt idx="11">
                  <c:v>31</c:v>
                </c:pt>
                <c:pt idx="12">
                  <c:v>33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Lambda!$C$23:$O$23</c:f>
              <c:numCache>
                <c:formatCode>General</c:formatCode>
                <c:ptCount val="13"/>
                <c:pt idx="0">
                  <c:v>65</c:v>
                </c:pt>
                <c:pt idx="1">
                  <c:v>53</c:v>
                </c:pt>
                <c:pt idx="2">
                  <c:v>58</c:v>
                </c:pt>
                <c:pt idx="3">
                  <c:v>67</c:v>
                </c:pt>
                <c:pt idx="4">
                  <c:v>30</c:v>
                </c:pt>
                <c:pt idx="5">
                  <c:v>79</c:v>
                </c:pt>
                <c:pt idx="6">
                  <c:v>19</c:v>
                </c:pt>
                <c:pt idx="7">
                  <c:v>17</c:v>
                </c:pt>
                <c:pt idx="8">
                  <c:v>7</c:v>
                </c:pt>
                <c:pt idx="9">
                  <c:v>37</c:v>
                </c:pt>
                <c:pt idx="10">
                  <c:v>35</c:v>
                </c:pt>
                <c:pt idx="11">
                  <c:v>31</c:v>
                </c:pt>
                <c:pt idx="12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CC-4FAA-98BD-21E687F51D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1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84-4FEE-9F11-5F7BC4D45CDA}"/>
            </c:ext>
          </c:extLst>
        </c:ser>
        <c:ser>
          <c:idx val="0"/>
          <c:order val="1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Lambda!$C$26:$O$26</c:f>
              <c:numCache>
                <c:formatCode>General</c:formatCode>
                <c:ptCount val="13"/>
                <c:pt idx="0">
                  <c:v>77</c:v>
                </c:pt>
                <c:pt idx="1">
                  <c:v>70</c:v>
                </c:pt>
                <c:pt idx="2">
                  <c:v>76</c:v>
                </c:pt>
                <c:pt idx="3">
                  <c:v>76</c:v>
                </c:pt>
                <c:pt idx="4">
                  <c:v>74</c:v>
                </c:pt>
                <c:pt idx="5">
                  <c:v>76</c:v>
                </c:pt>
                <c:pt idx="6">
                  <c:v>65</c:v>
                </c:pt>
                <c:pt idx="7">
                  <c:v>50</c:v>
                </c:pt>
                <c:pt idx="8">
                  <c:v>0</c:v>
                </c:pt>
                <c:pt idx="9">
                  <c:v>35</c:v>
                </c:pt>
                <c:pt idx="10">
                  <c:v>50</c:v>
                </c:pt>
                <c:pt idx="11">
                  <c:v>85</c:v>
                </c:pt>
                <c:pt idx="12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84-4FEE-9F11-5F7BC4D45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1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marker>
            <c:symbol val="none"/>
          </c:marker>
          <c:trendline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Lambda!$C$28:$O$28</c:f>
              <c:numCache>
                <c:formatCode>General</c:formatCode>
                <c:ptCount val="13"/>
                <c:pt idx="0">
                  <c:v>72</c:v>
                </c:pt>
                <c:pt idx="1">
                  <c:v>86</c:v>
                </c:pt>
                <c:pt idx="2">
                  <c:v>69</c:v>
                </c:pt>
                <c:pt idx="3">
                  <c:v>79</c:v>
                </c:pt>
                <c:pt idx="4">
                  <c:v>48</c:v>
                </c:pt>
                <c:pt idx="5">
                  <c:v>49</c:v>
                </c:pt>
                <c:pt idx="6">
                  <c:v>50</c:v>
                </c:pt>
                <c:pt idx="7">
                  <c:v>53</c:v>
                </c:pt>
                <c:pt idx="8">
                  <c:v>0</c:v>
                </c:pt>
                <c:pt idx="9">
                  <c:v>35</c:v>
                </c:pt>
                <c:pt idx="10">
                  <c:v>28</c:v>
                </c:pt>
                <c:pt idx="11">
                  <c:v>32</c:v>
                </c:pt>
                <c:pt idx="12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F8-4BC6-8867-EFE3ABD1E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0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marker>
            <c:symbol val="none"/>
          </c:marker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52-4505-AA9D-DF9365274567}"/>
            </c:ext>
          </c:extLst>
        </c:ser>
        <c:ser>
          <c:idx val="1"/>
          <c:order val="1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>
              <a:solidFill>
                <a:schemeClr val="accent1"/>
              </a:solidFill>
            </a:ln>
          </c:spPr>
          <c:marker>
            <c:symbol val="none"/>
          </c:marker>
          <c:trendline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Lambda!$C$29:$O$29</c:f>
              <c:numCache>
                <c:formatCode>General</c:formatCode>
                <c:ptCount val="13"/>
                <c:pt idx="0">
                  <c:v>85</c:v>
                </c:pt>
                <c:pt idx="1">
                  <c:v>84</c:v>
                </c:pt>
                <c:pt idx="2">
                  <c:v>62</c:v>
                </c:pt>
                <c:pt idx="3">
                  <c:v>86</c:v>
                </c:pt>
                <c:pt idx="4">
                  <c:v>19</c:v>
                </c:pt>
                <c:pt idx="5">
                  <c:v>60</c:v>
                </c:pt>
                <c:pt idx="6">
                  <c:v>100</c:v>
                </c:pt>
                <c:pt idx="7">
                  <c:v>75</c:v>
                </c:pt>
                <c:pt idx="8">
                  <c:v>0</c:v>
                </c:pt>
                <c:pt idx="9">
                  <c:v>48</c:v>
                </c:pt>
                <c:pt idx="10">
                  <c:v>45</c:v>
                </c:pt>
                <c:pt idx="11">
                  <c:v>75</c:v>
                </c:pt>
                <c:pt idx="12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52-4505-AA9D-DF9365274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580927384076991E-2"/>
          <c:y val="0.15826242423517387"/>
          <c:w val="0.90286351706036749"/>
          <c:h val="0.73433829198556344"/>
        </c:manualLayout>
      </c:layout>
      <c:lineChart>
        <c:grouping val="standard"/>
        <c:varyColors val="0"/>
        <c:ser>
          <c:idx val="0"/>
          <c:order val="0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Lambda!$C$18:$O$18</c:f>
              <c:numCache>
                <c:formatCode>General</c:formatCode>
                <c:ptCount val="13"/>
                <c:pt idx="0">
                  <c:v>97</c:v>
                </c:pt>
                <c:pt idx="1">
                  <c:v>89</c:v>
                </c:pt>
                <c:pt idx="2">
                  <c:v>63</c:v>
                </c:pt>
                <c:pt idx="3">
                  <c:v>81</c:v>
                </c:pt>
                <c:pt idx="4">
                  <c:v>47</c:v>
                </c:pt>
                <c:pt idx="5">
                  <c:v>77</c:v>
                </c:pt>
                <c:pt idx="6">
                  <c:v>19</c:v>
                </c:pt>
                <c:pt idx="7">
                  <c:v>22</c:v>
                </c:pt>
                <c:pt idx="8">
                  <c:v>0</c:v>
                </c:pt>
                <c:pt idx="9">
                  <c:v>7</c:v>
                </c:pt>
                <c:pt idx="10">
                  <c:v>10</c:v>
                </c:pt>
                <c:pt idx="11">
                  <c:v>13</c:v>
                </c:pt>
                <c:pt idx="12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0D-4E2F-80DC-17A205D512D7}"/>
            </c:ext>
          </c:extLst>
        </c:ser>
        <c:ser>
          <c:idx val="1"/>
          <c:order val="1"/>
          <c:tx>
            <c:strRef>
              <c:f>Lambda!$C$15:$O$15</c:f>
              <c:strCach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trendline>
            <c:trendlineType val="poly"/>
            <c:order val="2"/>
            <c:dispRSqr val="0"/>
            <c:dispEq val="0"/>
          </c:trendline>
          <c:cat>
            <c:numRef>
              <c:f>Lambda!$C$15:$O$15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Lambda!$C$18:$O$18</c:f>
              <c:numCache>
                <c:formatCode>General</c:formatCode>
                <c:ptCount val="13"/>
                <c:pt idx="0">
                  <c:v>97</c:v>
                </c:pt>
                <c:pt idx="1">
                  <c:v>89</c:v>
                </c:pt>
                <c:pt idx="2">
                  <c:v>63</c:v>
                </c:pt>
                <c:pt idx="3">
                  <c:v>81</c:v>
                </c:pt>
                <c:pt idx="4">
                  <c:v>47</c:v>
                </c:pt>
                <c:pt idx="5">
                  <c:v>77</c:v>
                </c:pt>
                <c:pt idx="6">
                  <c:v>19</c:v>
                </c:pt>
                <c:pt idx="7">
                  <c:v>22</c:v>
                </c:pt>
                <c:pt idx="8">
                  <c:v>0</c:v>
                </c:pt>
                <c:pt idx="9">
                  <c:v>7</c:v>
                </c:pt>
                <c:pt idx="10">
                  <c:v>10</c:v>
                </c:pt>
                <c:pt idx="11">
                  <c:v>13</c:v>
                </c:pt>
                <c:pt idx="12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0D-4E2F-80DC-17A205D5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01894472"/>
        <c:axId val="501897712"/>
      </c:lineChart>
      <c:catAx>
        <c:axId val="501894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7712"/>
        <c:crosses val="autoZero"/>
        <c:auto val="1"/>
        <c:lblAlgn val="ctr"/>
        <c:lblOffset val="100"/>
        <c:noMultiLvlLbl val="0"/>
      </c:catAx>
      <c:valAx>
        <c:axId val="5018977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018944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0.63488</cdr:x>
      <cdr:y>0.13866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551636" y="8909"/>
          <a:ext cx="855163" cy="305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Kunín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5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0.63488</cdr:x>
      <cdr:y>0.10216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676400" y="9526"/>
          <a:ext cx="923925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Líbivá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0.74037</cdr:x>
      <cdr:y>0.10261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551636" y="8756"/>
          <a:ext cx="1255064" cy="219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Val.Meziříčí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0.63488</cdr:x>
      <cdr:y>0.13866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551636" y="8909"/>
          <a:ext cx="855163" cy="305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Osíčko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5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0.68007</cdr:x>
      <cdr:y>0.13031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551636" y="8809"/>
          <a:ext cx="1026464" cy="2832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Polešovice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5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0.4093</cdr:x>
      <cdr:y>0.00393</cdr:y>
    </cdr:from>
    <cdr:to>
      <cdr:x>0.63488</cdr:x>
      <cdr:y>0.13866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98EE572A-F46E-4A4F-A19B-BE605A1907E3}"/>
            </a:ext>
          </a:extLst>
        </cdr:cNvPr>
        <cdr:cNvSpPr txBox="1"/>
      </cdr:nvSpPr>
      <cdr:spPr>
        <a:xfrm xmlns:a="http://schemas.openxmlformats.org/drawingml/2006/main">
          <a:off x="1551636" y="8909"/>
          <a:ext cx="855163" cy="305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/>
            <a:t>Březová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  <cdr:relSizeAnchor xmlns:cdr="http://schemas.openxmlformats.org/drawingml/2006/chartDrawing">
    <cdr:from>
      <cdr:x>0.00465</cdr:x>
      <cdr:y>0.03143</cdr:y>
    </cdr:from>
    <cdr:to>
      <cdr:x>0.21859</cdr:x>
      <cdr:y>0.13333</cdr:y>
    </cdr:to>
    <cdr:sp macro="" textlink="">
      <cdr:nvSpPr>
        <cdr:cNvPr id="5" name="TextovéPole 2">
          <a:extLst xmlns:a="http://schemas.openxmlformats.org/drawingml/2006/main">
            <a:ext uri="{FF2B5EF4-FFF2-40B4-BE49-F238E27FC236}">
              <a16:creationId xmlns:a16="http://schemas.microsoft.com/office/drawing/2014/main" id="{1A20439A-907A-D37F-45EB-958A4AAE89A0}"/>
            </a:ext>
          </a:extLst>
        </cdr:cNvPr>
        <cdr:cNvSpPr txBox="1"/>
      </cdr:nvSpPr>
      <cdr:spPr>
        <a:xfrm xmlns:a="http://schemas.openxmlformats.org/drawingml/2006/main">
          <a:off x="17632" y="69613"/>
          <a:ext cx="811044" cy="225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800" kern="1200"/>
            <a:t>mortalita v 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1E924-052E-5B64-1211-1AD08FA86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3E7E51-D26F-5B10-E66E-1F8225834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842B14-ED11-98A6-BE56-EDA3AB70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0AB4D7-0EB1-ED48-458D-3B921A87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4FFC7A-0683-D74A-465E-27DED280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0BF1E-5F5D-6FF6-868F-49C380FA0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ED03CB-A4BF-2912-719B-DD2BEF70D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50382D-22BA-D752-77AE-04B95AA9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14E34E-2C38-B0E5-9D2C-0D47F59E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0AFA5E-36E2-B075-8871-D9698E7C7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64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9D4CB2A-6E52-9A3C-C88E-62E780487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BF4DC7-1875-578E-ACEC-520E91E3C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5F577-78A7-48C6-8B50-075F74D9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7E71E8-6CBA-3128-57D3-EA936565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156F73-A399-98A0-4D1C-54EB0DB2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6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CFB7D-C630-9E9C-C15B-8687E71E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D968EB-D700-4198-5264-F1914920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09A6A6-F698-4C21-8D50-5C1FFD8C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8D81F-7B5A-102F-F899-7DAECCAD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C4DCA6-3BA1-7FB8-2E58-565BD09C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9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F2ED15-0903-FA8E-F179-5AE0009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F020D-96A6-5223-3A50-6C6631F0C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6DCD9-C87F-6D47-5E4D-2C4C8080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BA6676-FB7D-AB5A-82FC-0F18FEB8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DE3E0-C6C2-5686-B896-DA8B0F1E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76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B892C-6AC0-EC9A-B2AA-6667F174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A9A026-6549-259B-1AAF-431ED4910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C368FE1-7A8F-849B-3885-2353947F1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A8C2E-2348-00F7-6D8E-E6C5EEE8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685FB2-606B-9CB1-C823-63A8A827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AB114C-5A0E-8F1F-52FD-DEEC4C3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6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24CA9-4931-673C-D13C-79DCA47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D9BD6D-AE8F-2C27-7C39-83F22552C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7BC52E-E750-A88E-926B-71CB8686B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9F9327-CD9B-7ABB-9610-51888FB24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87AD92A-2FFC-9794-0A26-49F81BEFA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B6D0984-8684-A26D-4831-3411D357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8D45127-FF75-EBFC-97EA-414C1C22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CAB105-B236-E359-7244-2E736811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05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BC26E-C5D7-F44E-0D85-BCFDB83D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43B2A4D-887C-0D71-3916-A242124B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3B79507-BD84-9355-F8C0-5D928447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68F167-8E6A-BA21-A4A2-FD8B9F40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BD5B62-D6B8-2114-139E-DBAF709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CBABED7-24CA-C430-6E97-CCE59FCA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6D06A3-84A2-AF34-90D5-C3C95A04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4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DB57A2-53C0-B05A-C0B1-7C6D02A04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D90E9B-D641-83FA-2BD3-9195C76F2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45F11A7-0057-57BC-D39B-EA55AE07E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7763AE-7FD5-BC7A-9592-EF9E77247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DC485A-C645-59C8-355B-1F1F8A74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B4DA9E-7339-B56F-D848-FA9922E4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4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C7DCB-7B69-C79A-E390-380A9AB4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E3FDA8E-FAC6-A36F-8D40-AE9848A60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D2BA56-F01B-F176-26AD-5C5207E8E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067B0B-C618-BFEB-147E-D1CA5F45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079E28-96EA-3E4B-AC92-0A34EF1E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B672F5-B0DC-3192-F541-995456DA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15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5FF59D-F1F5-9EAE-7861-B1014B6B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B83BE3-5879-621D-3221-6FA4A5680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820FCB-E18D-82A2-E0D8-FE7F145E8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96A78F-C19F-14E6-76B6-5AF0B771B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BB91A3-0516-AD65-668F-B15DEFC79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4.xm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chart" Target="../charts/chart3.xml"/><Relationship Id="rId5" Type="http://schemas.openxmlformats.org/officeDocument/2006/relationships/image" Target="../media/image4.png"/><Relationship Id="rId15" Type="http://schemas.openxmlformats.org/officeDocument/2006/relationships/chart" Target="../charts/chart6.xml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CC8A9307-CD49-5F5E-D231-2EA5505F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20" y="33508"/>
            <a:ext cx="5216628" cy="6824491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C3D1632-19F2-737E-06C2-AE9DA34086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4023" y="2059790"/>
            <a:ext cx="5132235" cy="3043152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721936E8-8475-337A-AFC2-FBEE5989FC99}"/>
              </a:ext>
            </a:extLst>
          </p:cNvPr>
          <p:cNvSpPr txBox="1"/>
          <p:nvPr/>
        </p:nvSpPr>
        <p:spPr>
          <a:xfrm>
            <a:off x="2104103" y="137651"/>
            <a:ext cx="7983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>
                <a:latin typeface="Arial" panose="020B0604020202020204" pitchFamily="34" charset="0"/>
                <a:cs typeface="Arial" panose="020B0604020202020204" pitchFamily="34" charset="0"/>
              </a:rPr>
              <a:t>Lambda-</a:t>
            </a:r>
            <a:r>
              <a:rPr lang="cs-CZ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cyhalothrin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ýbuch: osmicípý 12">
            <a:extLst>
              <a:ext uri="{FF2B5EF4-FFF2-40B4-BE49-F238E27FC236}">
                <a16:creationId xmlns:a16="http://schemas.microsoft.com/office/drawing/2014/main" id="{551ADD28-1787-3B86-AB88-92096240F42D}"/>
              </a:ext>
            </a:extLst>
          </p:cNvPr>
          <p:cNvSpPr/>
          <p:nvPr/>
        </p:nvSpPr>
        <p:spPr>
          <a:xfrm>
            <a:off x="3578941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buch: osmicípý 21">
            <a:extLst>
              <a:ext uri="{FF2B5EF4-FFF2-40B4-BE49-F238E27FC236}">
                <a16:creationId xmlns:a16="http://schemas.microsoft.com/office/drawing/2014/main" id="{5D0997C2-1731-44DF-35EF-3233D18E5D76}"/>
              </a:ext>
            </a:extLst>
          </p:cNvPr>
          <p:cNvSpPr/>
          <p:nvPr/>
        </p:nvSpPr>
        <p:spPr>
          <a:xfrm>
            <a:off x="3179530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3" name="Obrázek 22">
            <a:extLst>
              <a:ext uri="{FF2B5EF4-FFF2-40B4-BE49-F238E27FC236}">
                <a16:creationId xmlns:a16="http://schemas.microsoft.com/office/drawing/2014/main" id="{CDC8B276-76FC-EDF6-4F63-703E3ED3D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4023" y="2048293"/>
            <a:ext cx="5132235" cy="3150073"/>
          </a:xfrm>
          <a:prstGeom prst="rect">
            <a:avLst/>
          </a:prstGeom>
        </p:spPr>
      </p:pic>
      <p:sp>
        <p:nvSpPr>
          <p:cNvPr id="3" name="Výbuch: osmicípý 2">
            <a:extLst>
              <a:ext uri="{FF2B5EF4-FFF2-40B4-BE49-F238E27FC236}">
                <a16:creationId xmlns:a16="http://schemas.microsoft.com/office/drawing/2014/main" id="{A0C42790-61D7-8F0E-0EE2-AA360B6622FD}"/>
              </a:ext>
            </a:extLst>
          </p:cNvPr>
          <p:cNvSpPr/>
          <p:nvPr/>
        </p:nvSpPr>
        <p:spPr>
          <a:xfrm>
            <a:off x="2560042" y="177987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C8C369C-7373-3F93-736A-51E3C38B15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0832" y="2059790"/>
            <a:ext cx="5132234" cy="3146892"/>
          </a:xfrm>
          <a:prstGeom prst="rect">
            <a:avLst/>
          </a:prstGeom>
        </p:spPr>
      </p:pic>
      <p:sp>
        <p:nvSpPr>
          <p:cNvPr id="6" name="Výbuch: osmicípý 5">
            <a:extLst>
              <a:ext uri="{FF2B5EF4-FFF2-40B4-BE49-F238E27FC236}">
                <a16:creationId xmlns:a16="http://schemas.microsoft.com/office/drawing/2014/main" id="{8F477270-C875-8BC5-2833-CE55210DE293}"/>
              </a:ext>
            </a:extLst>
          </p:cNvPr>
          <p:cNvSpPr/>
          <p:nvPr/>
        </p:nvSpPr>
        <p:spPr>
          <a:xfrm>
            <a:off x="3692012" y="3161472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141FE306-B06F-4577-B2D6-B88F4303D6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0466911"/>
              </p:ext>
            </p:extLst>
          </p:nvPr>
        </p:nvGraphicFramePr>
        <p:xfrm>
          <a:off x="6233824" y="2503803"/>
          <a:ext cx="5132234" cy="2756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8" name="Obrázek 7">
            <a:extLst>
              <a:ext uri="{FF2B5EF4-FFF2-40B4-BE49-F238E27FC236}">
                <a16:creationId xmlns:a16="http://schemas.microsoft.com/office/drawing/2014/main" id="{29E56E3C-5CBD-80C7-B8A7-3586763CE7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2945" y="2056034"/>
            <a:ext cx="5137739" cy="3125399"/>
          </a:xfrm>
          <a:prstGeom prst="rect">
            <a:avLst/>
          </a:prstGeom>
        </p:spPr>
      </p:pic>
      <p:sp>
        <p:nvSpPr>
          <p:cNvPr id="9" name="Výbuch: osmicípý 8">
            <a:extLst>
              <a:ext uri="{FF2B5EF4-FFF2-40B4-BE49-F238E27FC236}">
                <a16:creationId xmlns:a16="http://schemas.microsoft.com/office/drawing/2014/main" id="{39391290-40BA-CD51-C423-BE76F02EF5A7}"/>
              </a:ext>
            </a:extLst>
          </p:cNvPr>
          <p:cNvSpPr/>
          <p:nvPr/>
        </p:nvSpPr>
        <p:spPr>
          <a:xfrm>
            <a:off x="1371600" y="3027708"/>
            <a:ext cx="226142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4" name="Graf 13">
            <a:extLst>
              <a:ext uri="{FF2B5EF4-FFF2-40B4-BE49-F238E27FC236}">
                <a16:creationId xmlns:a16="http://schemas.microsoft.com/office/drawing/2014/main" id="{0B55F344-A741-4155-AE3D-4047E433C4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774983"/>
              </p:ext>
            </p:extLst>
          </p:nvPr>
        </p:nvGraphicFramePr>
        <p:xfrm>
          <a:off x="6261401" y="2056035"/>
          <a:ext cx="5132234" cy="312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5" name="Výbuch: osmicípý 14">
            <a:extLst>
              <a:ext uri="{FF2B5EF4-FFF2-40B4-BE49-F238E27FC236}">
                <a16:creationId xmlns:a16="http://schemas.microsoft.com/office/drawing/2014/main" id="{38FE10EE-B708-B755-C81E-9BBCB89743AC}"/>
              </a:ext>
            </a:extLst>
          </p:cNvPr>
          <p:cNvSpPr/>
          <p:nvPr/>
        </p:nvSpPr>
        <p:spPr>
          <a:xfrm>
            <a:off x="1767158" y="2737256"/>
            <a:ext cx="226142" cy="290452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5FFB5C1E-1E3C-9D49-642C-0E9AB13ACCC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24023" y="2063776"/>
            <a:ext cx="5132232" cy="3125398"/>
          </a:xfrm>
          <a:prstGeom prst="rect">
            <a:avLst/>
          </a:prstGeom>
        </p:spPr>
      </p:pic>
      <p:sp>
        <p:nvSpPr>
          <p:cNvPr id="17" name="Výbuch: osmicípý 16">
            <a:extLst>
              <a:ext uri="{FF2B5EF4-FFF2-40B4-BE49-F238E27FC236}">
                <a16:creationId xmlns:a16="http://schemas.microsoft.com/office/drawing/2014/main" id="{B12D0310-7C92-DC9D-ABE5-E7B13CDB5B87}"/>
              </a:ext>
            </a:extLst>
          </p:cNvPr>
          <p:cNvSpPr/>
          <p:nvPr/>
        </p:nvSpPr>
        <p:spPr>
          <a:xfrm>
            <a:off x="3066459" y="3633236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0C77AE98-7F06-25D6-F9E1-7C1A2C6AFE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14223" y="2056033"/>
            <a:ext cx="5137747" cy="3125398"/>
          </a:xfrm>
          <a:prstGeom prst="rect">
            <a:avLst/>
          </a:prstGeom>
        </p:spPr>
      </p:pic>
      <p:sp>
        <p:nvSpPr>
          <p:cNvPr id="19" name="Výbuch: osmicípý 18">
            <a:extLst>
              <a:ext uri="{FF2B5EF4-FFF2-40B4-BE49-F238E27FC236}">
                <a16:creationId xmlns:a16="http://schemas.microsoft.com/office/drawing/2014/main" id="{FE1FBB2A-79DE-4514-1389-FF4479976051}"/>
              </a:ext>
            </a:extLst>
          </p:cNvPr>
          <p:cNvSpPr/>
          <p:nvPr/>
        </p:nvSpPr>
        <p:spPr>
          <a:xfrm>
            <a:off x="3577134" y="4197169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0" name="Graf 19">
            <a:extLst>
              <a:ext uri="{FF2B5EF4-FFF2-40B4-BE49-F238E27FC236}">
                <a16:creationId xmlns:a16="http://schemas.microsoft.com/office/drawing/2014/main" id="{7BC3183F-00FD-4349-830E-C4DF11977F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978309"/>
              </p:ext>
            </p:extLst>
          </p:nvPr>
        </p:nvGraphicFramePr>
        <p:xfrm>
          <a:off x="6204423" y="2056033"/>
          <a:ext cx="5126751" cy="312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21" name="Výbuch: osmicípý 20">
            <a:extLst>
              <a:ext uri="{FF2B5EF4-FFF2-40B4-BE49-F238E27FC236}">
                <a16:creationId xmlns:a16="http://schemas.microsoft.com/office/drawing/2014/main" id="{40E87913-2642-EBC5-AAC1-9DFDBA551604}"/>
              </a:ext>
            </a:extLst>
          </p:cNvPr>
          <p:cNvSpPr/>
          <p:nvPr/>
        </p:nvSpPr>
        <p:spPr>
          <a:xfrm>
            <a:off x="4049486" y="3686177"/>
            <a:ext cx="225458" cy="31812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8" name="Obrázek 27">
            <a:extLst>
              <a:ext uri="{FF2B5EF4-FFF2-40B4-BE49-F238E27FC236}">
                <a16:creationId xmlns:a16="http://schemas.microsoft.com/office/drawing/2014/main" id="{1972EEE2-7778-45ED-FB8E-2EAEF99D5A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28300" y="2089587"/>
            <a:ext cx="5151108" cy="3136893"/>
          </a:xfrm>
          <a:prstGeom prst="rect">
            <a:avLst/>
          </a:prstGeom>
        </p:spPr>
      </p:pic>
      <p:sp>
        <p:nvSpPr>
          <p:cNvPr id="30" name="Výbuch: osmicípý 29">
            <a:extLst>
              <a:ext uri="{FF2B5EF4-FFF2-40B4-BE49-F238E27FC236}">
                <a16:creationId xmlns:a16="http://schemas.microsoft.com/office/drawing/2014/main" id="{6E1304F3-5D12-BB02-B402-492A5ABEF808}"/>
              </a:ext>
            </a:extLst>
          </p:cNvPr>
          <p:cNvSpPr/>
          <p:nvPr/>
        </p:nvSpPr>
        <p:spPr>
          <a:xfrm>
            <a:off x="2731643" y="393100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1" name="Graf 30">
            <a:extLst>
              <a:ext uri="{FF2B5EF4-FFF2-40B4-BE49-F238E27FC236}">
                <a16:creationId xmlns:a16="http://schemas.microsoft.com/office/drawing/2014/main" id="{5CC139F4-24D7-4B88-9E54-2863D5AE29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074410"/>
              </p:ext>
            </p:extLst>
          </p:nvPr>
        </p:nvGraphicFramePr>
        <p:xfrm>
          <a:off x="6211032" y="2056033"/>
          <a:ext cx="5126751" cy="312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32" name="Výbuch: osmicípý 31">
            <a:extLst>
              <a:ext uri="{FF2B5EF4-FFF2-40B4-BE49-F238E27FC236}">
                <a16:creationId xmlns:a16="http://schemas.microsoft.com/office/drawing/2014/main" id="{E9745151-2516-A03D-3215-D182A32B1CB3}"/>
              </a:ext>
            </a:extLst>
          </p:cNvPr>
          <p:cNvSpPr/>
          <p:nvPr/>
        </p:nvSpPr>
        <p:spPr>
          <a:xfrm>
            <a:off x="2831069" y="4305639"/>
            <a:ext cx="286340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3" name="Graf 32">
            <a:extLst>
              <a:ext uri="{FF2B5EF4-FFF2-40B4-BE49-F238E27FC236}">
                <a16:creationId xmlns:a16="http://schemas.microsoft.com/office/drawing/2014/main" id="{348F7A00-B9C9-4AF6-820B-E90490A4AB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2157624"/>
              </p:ext>
            </p:extLst>
          </p:nvPr>
        </p:nvGraphicFramePr>
        <p:xfrm>
          <a:off x="6236972" y="2063776"/>
          <a:ext cx="5126751" cy="3125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34" name="Výbuch: osmicípý 33">
            <a:extLst>
              <a:ext uri="{FF2B5EF4-FFF2-40B4-BE49-F238E27FC236}">
                <a16:creationId xmlns:a16="http://schemas.microsoft.com/office/drawing/2014/main" id="{F4C71B30-442A-4432-17C3-E0306CE7E7F0}"/>
              </a:ext>
            </a:extLst>
          </p:cNvPr>
          <p:cNvSpPr/>
          <p:nvPr/>
        </p:nvSpPr>
        <p:spPr>
          <a:xfrm>
            <a:off x="2563496" y="4838506"/>
            <a:ext cx="286340" cy="26443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35" name="Graf 34">
            <a:extLst>
              <a:ext uri="{FF2B5EF4-FFF2-40B4-BE49-F238E27FC236}">
                <a16:creationId xmlns:a16="http://schemas.microsoft.com/office/drawing/2014/main" id="{51C56CB2-7AA2-4025-9CAB-A85A152725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911835"/>
              </p:ext>
            </p:extLst>
          </p:nvPr>
        </p:nvGraphicFramePr>
        <p:xfrm>
          <a:off x="6213871" y="2089587"/>
          <a:ext cx="5070517" cy="3091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36" name="Výbuch: osmicípý 35">
            <a:extLst>
              <a:ext uri="{FF2B5EF4-FFF2-40B4-BE49-F238E27FC236}">
                <a16:creationId xmlns:a16="http://schemas.microsoft.com/office/drawing/2014/main" id="{482C5E05-9345-D507-2153-8E75523A285F}"/>
              </a:ext>
            </a:extLst>
          </p:cNvPr>
          <p:cNvSpPr/>
          <p:nvPr/>
        </p:nvSpPr>
        <p:spPr>
          <a:xfrm>
            <a:off x="4041166" y="2598751"/>
            <a:ext cx="242097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ýbuch: osmicípý 37">
            <a:extLst>
              <a:ext uri="{FF2B5EF4-FFF2-40B4-BE49-F238E27FC236}">
                <a16:creationId xmlns:a16="http://schemas.microsoft.com/office/drawing/2014/main" id="{B9FD2796-B807-8E93-FB94-CD74E4BB2484}"/>
              </a:ext>
            </a:extLst>
          </p:cNvPr>
          <p:cNvSpPr/>
          <p:nvPr/>
        </p:nvSpPr>
        <p:spPr>
          <a:xfrm>
            <a:off x="3013634" y="1898198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314289A-82AE-8F73-D6A8-5D4616CB621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13868" y="2100449"/>
            <a:ext cx="5130297" cy="305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  <p:bldGraphic spid="14" grpId="0">
        <p:bldAsOne/>
      </p:bldGraphic>
      <p:bldGraphic spid="14" grpId="1">
        <p:bldAsOne/>
      </p:bldGraphic>
      <p:bldGraphic spid="20" grpId="0">
        <p:bldAsOne/>
      </p:bldGraphic>
      <p:bldGraphic spid="20" grpId="1">
        <p:bldAsOne/>
      </p:bldGraphic>
      <p:bldGraphic spid="31" grpId="0">
        <p:bldAsOne/>
      </p:bldGraphic>
      <p:bldGraphic spid="31" grpId="1">
        <p:bldAsOne/>
      </p:bldGraphic>
      <p:bldGraphic spid="33" grpId="0">
        <p:bldAsOne/>
      </p:bldGraphic>
      <p:bldGraphic spid="33" grpId="1">
        <p:bldAsOne/>
      </p:bldGraphic>
      <p:bldGraphic spid="35" grpId="0">
        <p:bldAsOne/>
      </p:bldGraphic>
      <p:bldGraphic spid="35" grpId="1">
        <p:bldAsOne/>
      </p:bldGraphic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39</Words>
  <Application>Microsoft Office PowerPoint</Application>
  <PresentationFormat>Širokoúhlá obrazovka</PresentationFormat>
  <Paragraphs>17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Spitzer Tomáš, RNDr., Ph.D.</dc:creator>
  <cp:lastModifiedBy>Spitzer Tomáš, RNDr., Ph.D.</cp:lastModifiedBy>
  <cp:revision>28</cp:revision>
  <dcterms:created xsi:type="dcterms:W3CDTF">2026-02-26T08:30:50Z</dcterms:created>
  <dcterms:modified xsi:type="dcterms:W3CDTF">2026-03-17T07:13:06Z</dcterms:modified>
</cp:coreProperties>
</file>