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pitzer Tomáš, RNDr., Ph.D." initials="STRP" lastIdx="1" clrIdx="0">
    <p:extLst>
      <p:ext uri="{19B8F6BF-5375-455C-9EA6-DF929625EA0E}">
        <p15:presenceInfo xmlns:p15="http://schemas.microsoft.com/office/powerpoint/2012/main" userId="S-1-5-21-1714066267-3439657766-2216590969-180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81E924-052E-5B64-1211-1AD08FA86A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83E7E51-D26F-5B10-E66E-1F8225834F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E842B14-ED11-98A6-BE56-EDA3AB703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10AB4D7-0EB1-ED48-458D-3B921A870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4FFC7A-0683-D74A-465E-27DED2804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058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B0BF1E-5F5D-6FF6-868F-49C380FA0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EED03CB-A4BF-2912-719B-DD2BEF70D2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C50382D-22BA-D752-77AE-04B95AA98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F14E34E-2C38-B0E5-9D2C-0D47F59E6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90AFA5E-36E2-B075-8871-D9698E7C7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7647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29D4CB2A-6E52-9A3C-C88E-62E7804877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FBF4DC7-1875-578E-ACEC-520E91E3CE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C5F577-78A7-48C6-8B50-075F74D97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27E71E8-6CBA-3128-57D3-EA936565A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E156F73-A399-98A0-4D1C-54EB0DB24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7063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ACFB7D-C630-9E9C-C15B-8687E71E4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DD968EB-D700-4198-5264-F19149206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709A6A6-F698-4C21-8D50-5C1FFD8C4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0A8D81F-7B5A-102F-F899-7DAECCAD6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C4DCA6-3BA1-7FB8-2E58-565BD09C2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191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F2ED15-0903-FA8E-F179-5AE000963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3FF020D-96A6-5223-3A50-6C6631F0CB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F66DCD9-C87F-6D47-5E4D-2C4C8080B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FBA6676-FB7D-AB5A-82FC-0F18FEB82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0DE3E0-C6C2-5686-B896-DA8B0F1E1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2761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FB892C-6AC0-EC9A-B2AA-6667F1746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2A9A026-6549-259B-1AAF-431ED49107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C368FE1-7A8F-849B-3885-2353947F1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C2A8C2E-2348-00F7-6D8E-E6C5EEE8C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8685FB2-606B-9CB1-C823-63A8A8276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FAB114C-5A0E-8F1F-52FD-DEEC4C3F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6632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624CA9-4931-673C-D13C-79DCA474F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1D9BD6D-AE8F-2C27-7C39-83F22552C1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D7BC52E-E750-A88E-926B-71CB8686B3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A9F9327-CD9B-7ABB-9610-51888FB24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87AD92A-2FFC-9794-0A26-49F81BEFAA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B6D0984-8684-A26D-4831-3411D3572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E8D45127-FF75-EBFC-97EA-414C1C225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8CAB105-B236-E359-7244-2E7368113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1055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7BC26E-C5D7-F44E-0D85-BCFDB83DC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43B2A4D-887C-0D71-3916-A242124B4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3B79507-BD84-9355-F8C0-5D9284473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A68F167-8E6A-BA21-A4A2-FD8B9F40E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492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A8BD5B62-D6B8-2114-139E-DBAF709D0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CBABED7-24CA-C430-6E97-CCE59FCAC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6D06A3-84A2-AF34-90D5-C3C95A04D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8944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DB57A2-53C0-B05A-C0B1-7C6D02A04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D90E9B-D641-83FA-2BD3-9195C76F2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45F11A7-0057-57BC-D39B-EA55AE07E7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47763AE-7FD5-BC7A-9592-EF9E77247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0DC485A-C645-59C8-355B-1F1F8A74D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9B4DA9E-7339-B56F-D848-FA9922E4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941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EC7DCB-7B69-C79A-E390-380A9AB47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E3FDA8E-FAC6-A36F-8D40-AE9848A607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ED2BA56-F01B-F176-26AD-5C5207E8E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6067B0B-C618-BFEB-147E-D1CA5F45D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F079E28-96EA-3E4B-AC92-0A34EF1E7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FB672F5-B0DC-3192-F541-995456DA0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0159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45FF59D-F1F5-9EAE-7861-B1014B6BB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1B83BE3-5879-621D-3221-6FA4A5680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1820FCB-E18D-82A2-E0D8-FE7F145E87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596A78F-C19F-14E6-76B6-5AF0B771BA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4BB91A3-0516-AD65-668F-B15DEFC79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991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CC8A9307-CD49-5F5E-D231-2EA5505F2A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920" y="33508"/>
            <a:ext cx="5216628" cy="6824491"/>
          </a:xfrm>
          <a:prstGeom prst="rect">
            <a:avLst/>
          </a:prstGeom>
        </p:spPr>
      </p:pic>
      <p:sp>
        <p:nvSpPr>
          <p:cNvPr id="12" name="TextovéPole 11">
            <a:extLst>
              <a:ext uri="{FF2B5EF4-FFF2-40B4-BE49-F238E27FC236}">
                <a16:creationId xmlns:a16="http://schemas.microsoft.com/office/drawing/2014/main" id="{721936E8-8475-337A-AFC2-FBEE5989FC99}"/>
              </a:ext>
            </a:extLst>
          </p:cNvPr>
          <p:cNvSpPr txBox="1"/>
          <p:nvPr/>
        </p:nvSpPr>
        <p:spPr>
          <a:xfrm>
            <a:off x="2104103" y="137651"/>
            <a:ext cx="79837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Thiacloprid</a:t>
            </a:r>
            <a:endParaRPr lang="cs-CZ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Výbuch: osmicípý 12">
            <a:extLst>
              <a:ext uri="{FF2B5EF4-FFF2-40B4-BE49-F238E27FC236}">
                <a16:creationId xmlns:a16="http://schemas.microsoft.com/office/drawing/2014/main" id="{551ADD28-1787-3B86-AB88-92096240F42D}"/>
              </a:ext>
            </a:extLst>
          </p:cNvPr>
          <p:cNvSpPr/>
          <p:nvPr/>
        </p:nvSpPr>
        <p:spPr>
          <a:xfrm>
            <a:off x="3600329" y="2638017"/>
            <a:ext cx="246179" cy="296647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Výbuch: osmicípý 21">
            <a:extLst>
              <a:ext uri="{FF2B5EF4-FFF2-40B4-BE49-F238E27FC236}">
                <a16:creationId xmlns:a16="http://schemas.microsoft.com/office/drawing/2014/main" id="{5D0997C2-1731-44DF-35EF-3233D18E5D76}"/>
              </a:ext>
            </a:extLst>
          </p:cNvPr>
          <p:cNvSpPr/>
          <p:nvPr/>
        </p:nvSpPr>
        <p:spPr>
          <a:xfrm>
            <a:off x="3179530" y="2625213"/>
            <a:ext cx="226142" cy="245807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Výbuch: osmicípý 2">
            <a:extLst>
              <a:ext uri="{FF2B5EF4-FFF2-40B4-BE49-F238E27FC236}">
                <a16:creationId xmlns:a16="http://schemas.microsoft.com/office/drawing/2014/main" id="{A0C42790-61D7-8F0E-0EE2-AA360B6622FD}"/>
              </a:ext>
            </a:extLst>
          </p:cNvPr>
          <p:cNvSpPr/>
          <p:nvPr/>
        </p:nvSpPr>
        <p:spPr>
          <a:xfrm>
            <a:off x="2560042" y="1779872"/>
            <a:ext cx="242596" cy="279918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Výbuch: osmicípý 5">
            <a:extLst>
              <a:ext uri="{FF2B5EF4-FFF2-40B4-BE49-F238E27FC236}">
                <a16:creationId xmlns:a16="http://schemas.microsoft.com/office/drawing/2014/main" id="{8F477270-C875-8BC5-2833-CE55210DE293}"/>
              </a:ext>
            </a:extLst>
          </p:cNvPr>
          <p:cNvSpPr/>
          <p:nvPr/>
        </p:nvSpPr>
        <p:spPr>
          <a:xfrm>
            <a:off x="3692012" y="3161472"/>
            <a:ext cx="226142" cy="245807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9" name="Výbuch: osmicípý 8">
            <a:extLst>
              <a:ext uri="{FF2B5EF4-FFF2-40B4-BE49-F238E27FC236}">
                <a16:creationId xmlns:a16="http://schemas.microsoft.com/office/drawing/2014/main" id="{39391290-40BA-CD51-C423-BE76F02EF5A7}"/>
              </a:ext>
            </a:extLst>
          </p:cNvPr>
          <p:cNvSpPr/>
          <p:nvPr/>
        </p:nvSpPr>
        <p:spPr>
          <a:xfrm>
            <a:off x="1371600" y="3027708"/>
            <a:ext cx="226142" cy="267528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Výbuch: osmicípý 14">
            <a:extLst>
              <a:ext uri="{FF2B5EF4-FFF2-40B4-BE49-F238E27FC236}">
                <a16:creationId xmlns:a16="http://schemas.microsoft.com/office/drawing/2014/main" id="{38FE10EE-B708-B755-C81E-9BBCB89743AC}"/>
              </a:ext>
            </a:extLst>
          </p:cNvPr>
          <p:cNvSpPr/>
          <p:nvPr/>
        </p:nvSpPr>
        <p:spPr>
          <a:xfrm>
            <a:off x="1767158" y="2737256"/>
            <a:ext cx="226142" cy="290452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Výbuch: osmicípý 16">
            <a:extLst>
              <a:ext uri="{FF2B5EF4-FFF2-40B4-BE49-F238E27FC236}">
                <a16:creationId xmlns:a16="http://schemas.microsoft.com/office/drawing/2014/main" id="{B12D0310-7C92-DC9D-ABE5-E7B13CDB5B87}"/>
              </a:ext>
            </a:extLst>
          </p:cNvPr>
          <p:cNvSpPr/>
          <p:nvPr/>
        </p:nvSpPr>
        <p:spPr>
          <a:xfrm>
            <a:off x="3066459" y="3633236"/>
            <a:ext cx="226142" cy="245807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Výbuch: osmicípý 18">
            <a:extLst>
              <a:ext uri="{FF2B5EF4-FFF2-40B4-BE49-F238E27FC236}">
                <a16:creationId xmlns:a16="http://schemas.microsoft.com/office/drawing/2014/main" id="{FE1FBB2A-79DE-4514-1389-FF4479976051}"/>
              </a:ext>
            </a:extLst>
          </p:cNvPr>
          <p:cNvSpPr/>
          <p:nvPr/>
        </p:nvSpPr>
        <p:spPr>
          <a:xfrm>
            <a:off x="3577134" y="4197169"/>
            <a:ext cx="226142" cy="245807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Výbuch: osmicípý 20">
            <a:extLst>
              <a:ext uri="{FF2B5EF4-FFF2-40B4-BE49-F238E27FC236}">
                <a16:creationId xmlns:a16="http://schemas.microsoft.com/office/drawing/2014/main" id="{40E87913-2642-EBC5-AAC1-9DFDBA551604}"/>
              </a:ext>
            </a:extLst>
          </p:cNvPr>
          <p:cNvSpPr/>
          <p:nvPr/>
        </p:nvSpPr>
        <p:spPr>
          <a:xfrm>
            <a:off x="4049486" y="3686177"/>
            <a:ext cx="225458" cy="318126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Výbuch: osmicípý 29">
            <a:extLst>
              <a:ext uri="{FF2B5EF4-FFF2-40B4-BE49-F238E27FC236}">
                <a16:creationId xmlns:a16="http://schemas.microsoft.com/office/drawing/2014/main" id="{6E1304F3-5D12-BB02-B402-492A5ABEF808}"/>
              </a:ext>
            </a:extLst>
          </p:cNvPr>
          <p:cNvSpPr/>
          <p:nvPr/>
        </p:nvSpPr>
        <p:spPr>
          <a:xfrm>
            <a:off x="2731643" y="3931002"/>
            <a:ext cx="242596" cy="279918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Výbuch: osmicípý 31">
            <a:extLst>
              <a:ext uri="{FF2B5EF4-FFF2-40B4-BE49-F238E27FC236}">
                <a16:creationId xmlns:a16="http://schemas.microsoft.com/office/drawing/2014/main" id="{E9745151-2516-A03D-3215-D182A32B1CB3}"/>
              </a:ext>
            </a:extLst>
          </p:cNvPr>
          <p:cNvSpPr/>
          <p:nvPr/>
        </p:nvSpPr>
        <p:spPr>
          <a:xfrm>
            <a:off x="2831069" y="4305639"/>
            <a:ext cx="286340" cy="245807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Výbuch: osmicípý 33">
            <a:extLst>
              <a:ext uri="{FF2B5EF4-FFF2-40B4-BE49-F238E27FC236}">
                <a16:creationId xmlns:a16="http://schemas.microsoft.com/office/drawing/2014/main" id="{F4C71B30-442A-4432-17C3-E0306CE7E7F0}"/>
              </a:ext>
            </a:extLst>
          </p:cNvPr>
          <p:cNvSpPr/>
          <p:nvPr/>
        </p:nvSpPr>
        <p:spPr>
          <a:xfrm>
            <a:off x="2563496" y="4838506"/>
            <a:ext cx="286340" cy="264436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Výbuch: osmicípý 35">
            <a:extLst>
              <a:ext uri="{FF2B5EF4-FFF2-40B4-BE49-F238E27FC236}">
                <a16:creationId xmlns:a16="http://schemas.microsoft.com/office/drawing/2014/main" id="{482C5E05-9345-D507-2153-8E75523A285F}"/>
              </a:ext>
            </a:extLst>
          </p:cNvPr>
          <p:cNvSpPr/>
          <p:nvPr/>
        </p:nvSpPr>
        <p:spPr>
          <a:xfrm>
            <a:off x="4041166" y="2598751"/>
            <a:ext cx="242097" cy="267528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Výbuch: osmicípý 37">
            <a:extLst>
              <a:ext uri="{FF2B5EF4-FFF2-40B4-BE49-F238E27FC236}">
                <a16:creationId xmlns:a16="http://schemas.microsoft.com/office/drawing/2014/main" id="{B9FD2796-B807-8E93-FB94-CD74E4BB2484}"/>
              </a:ext>
            </a:extLst>
          </p:cNvPr>
          <p:cNvSpPr/>
          <p:nvPr/>
        </p:nvSpPr>
        <p:spPr>
          <a:xfrm>
            <a:off x="3013634" y="1898198"/>
            <a:ext cx="242596" cy="279918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4" name="Obrázek 23">
            <a:extLst>
              <a:ext uri="{FF2B5EF4-FFF2-40B4-BE49-F238E27FC236}">
                <a16:creationId xmlns:a16="http://schemas.microsoft.com/office/drawing/2014/main" id="{61E46E0C-99EB-14EE-094D-DD0B2F4027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09866" y="1899850"/>
            <a:ext cx="4956003" cy="2938656"/>
          </a:xfrm>
          <a:prstGeom prst="rect">
            <a:avLst/>
          </a:prstGeom>
        </p:spPr>
      </p:pic>
      <p:pic>
        <p:nvPicPr>
          <p:cNvPr id="25" name="Obrázek 24">
            <a:extLst>
              <a:ext uri="{FF2B5EF4-FFF2-40B4-BE49-F238E27FC236}">
                <a16:creationId xmlns:a16="http://schemas.microsoft.com/office/drawing/2014/main" id="{1C7F5C57-3C32-9EAC-030B-CFDFDE2F5D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29331" y="1873976"/>
            <a:ext cx="4936538" cy="2990403"/>
          </a:xfrm>
          <a:prstGeom prst="rect">
            <a:avLst/>
          </a:prstGeom>
        </p:spPr>
      </p:pic>
      <p:pic>
        <p:nvPicPr>
          <p:cNvPr id="26" name="Obrázek 25">
            <a:extLst>
              <a:ext uri="{FF2B5EF4-FFF2-40B4-BE49-F238E27FC236}">
                <a16:creationId xmlns:a16="http://schemas.microsoft.com/office/drawing/2014/main" id="{E5F7ADC1-BC8D-AA6A-214D-C1B376C2A5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9331" y="1873977"/>
            <a:ext cx="4936538" cy="3028346"/>
          </a:xfrm>
          <a:prstGeom prst="rect">
            <a:avLst/>
          </a:prstGeom>
        </p:spPr>
      </p:pic>
      <p:pic>
        <p:nvPicPr>
          <p:cNvPr id="27" name="Obrázek 26">
            <a:extLst>
              <a:ext uri="{FF2B5EF4-FFF2-40B4-BE49-F238E27FC236}">
                <a16:creationId xmlns:a16="http://schemas.microsoft.com/office/drawing/2014/main" id="{11746F15-CB82-BE70-E74C-D7C5DB542A2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09865" y="1898198"/>
            <a:ext cx="4936537" cy="3006225"/>
          </a:xfrm>
          <a:prstGeom prst="rect">
            <a:avLst/>
          </a:prstGeom>
        </p:spPr>
      </p:pic>
      <p:pic>
        <p:nvPicPr>
          <p:cNvPr id="29" name="Obrázek 28">
            <a:extLst>
              <a:ext uri="{FF2B5EF4-FFF2-40B4-BE49-F238E27FC236}">
                <a16:creationId xmlns:a16="http://schemas.microsoft.com/office/drawing/2014/main" id="{BF26ABD6-E35A-FCC9-53C3-F4E1BE27A01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29329" y="1871876"/>
            <a:ext cx="5056291" cy="3006224"/>
          </a:xfrm>
          <a:prstGeom prst="rect">
            <a:avLst/>
          </a:prstGeom>
        </p:spPr>
      </p:pic>
      <p:pic>
        <p:nvPicPr>
          <p:cNvPr id="39" name="Obrázek 38">
            <a:extLst>
              <a:ext uri="{FF2B5EF4-FFF2-40B4-BE49-F238E27FC236}">
                <a16:creationId xmlns:a16="http://schemas.microsoft.com/office/drawing/2014/main" id="{7646EC9A-17F1-96BE-5F3A-5C5053C03FE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29329" y="1898778"/>
            <a:ext cx="5056290" cy="3054841"/>
          </a:xfrm>
          <a:prstGeom prst="rect">
            <a:avLst/>
          </a:prstGeom>
        </p:spPr>
      </p:pic>
      <p:pic>
        <p:nvPicPr>
          <p:cNvPr id="41" name="Obrázek 40">
            <a:extLst>
              <a:ext uri="{FF2B5EF4-FFF2-40B4-BE49-F238E27FC236}">
                <a16:creationId xmlns:a16="http://schemas.microsoft.com/office/drawing/2014/main" id="{570D1EC8-4804-5DDB-7A48-353CA724179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29327" y="1919831"/>
            <a:ext cx="5056289" cy="3079150"/>
          </a:xfrm>
          <a:prstGeom prst="rect">
            <a:avLst/>
          </a:prstGeom>
        </p:spPr>
      </p:pic>
      <p:pic>
        <p:nvPicPr>
          <p:cNvPr id="42" name="Obrázek 41">
            <a:extLst>
              <a:ext uri="{FF2B5EF4-FFF2-40B4-BE49-F238E27FC236}">
                <a16:creationId xmlns:a16="http://schemas.microsoft.com/office/drawing/2014/main" id="{7F635827-157B-701B-8BB4-BEEB92360AC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229324" y="1919831"/>
            <a:ext cx="5102652" cy="3033788"/>
          </a:xfrm>
          <a:prstGeom prst="rect">
            <a:avLst/>
          </a:prstGeom>
        </p:spPr>
      </p:pic>
      <p:pic>
        <p:nvPicPr>
          <p:cNvPr id="43" name="Obrázek 42">
            <a:extLst>
              <a:ext uri="{FF2B5EF4-FFF2-40B4-BE49-F238E27FC236}">
                <a16:creationId xmlns:a16="http://schemas.microsoft.com/office/drawing/2014/main" id="{B97AA172-637A-C753-8A31-C28BED59CB6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29323" y="1898778"/>
            <a:ext cx="5056289" cy="3054841"/>
          </a:xfrm>
          <a:prstGeom prst="rect">
            <a:avLst/>
          </a:prstGeom>
        </p:spPr>
      </p:pic>
      <p:pic>
        <p:nvPicPr>
          <p:cNvPr id="44" name="Obrázek 43">
            <a:extLst>
              <a:ext uri="{FF2B5EF4-FFF2-40B4-BE49-F238E27FC236}">
                <a16:creationId xmlns:a16="http://schemas.microsoft.com/office/drawing/2014/main" id="{2546B3D2-7811-B487-3929-33320450609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229315" y="1894239"/>
            <a:ext cx="5102651" cy="3107384"/>
          </a:xfrm>
          <a:prstGeom prst="rect">
            <a:avLst/>
          </a:prstGeom>
        </p:spPr>
      </p:pic>
      <p:pic>
        <p:nvPicPr>
          <p:cNvPr id="45" name="Obrázek 44">
            <a:extLst>
              <a:ext uri="{FF2B5EF4-FFF2-40B4-BE49-F238E27FC236}">
                <a16:creationId xmlns:a16="http://schemas.microsoft.com/office/drawing/2014/main" id="{7B4929D2-B8D5-3E00-80DF-30E5BBD37F9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229305" y="1898197"/>
            <a:ext cx="5075756" cy="3082870"/>
          </a:xfrm>
          <a:prstGeom prst="rect">
            <a:avLst/>
          </a:prstGeom>
        </p:spPr>
      </p:pic>
      <p:pic>
        <p:nvPicPr>
          <p:cNvPr id="46" name="Obrázek 45">
            <a:extLst>
              <a:ext uri="{FF2B5EF4-FFF2-40B4-BE49-F238E27FC236}">
                <a16:creationId xmlns:a16="http://schemas.microsoft.com/office/drawing/2014/main" id="{DD63A7A0-3458-9E7E-8008-81B02B56DA9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245836" y="1898195"/>
            <a:ext cx="5039776" cy="3061017"/>
          </a:xfrm>
          <a:prstGeom prst="rect">
            <a:avLst/>
          </a:prstGeom>
        </p:spPr>
      </p:pic>
      <p:pic>
        <p:nvPicPr>
          <p:cNvPr id="47" name="Obrázek 46">
            <a:extLst>
              <a:ext uri="{FF2B5EF4-FFF2-40B4-BE49-F238E27FC236}">
                <a16:creationId xmlns:a16="http://schemas.microsoft.com/office/drawing/2014/main" id="{E2B326B9-B166-2B04-A855-306779E6446E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245826" y="1899275"/>
            <a:ext cx="5039786" cy="3069100"/>
          </a:xfrm>
          <a:prstGeom prst="rect">
            <a:avLst/>
          </a:prstGeom>
        </p:spPr>
      </p:pic>
      <p:pic>
        <p:nvPicPr>
          <p:cNvPr id="2" name="Obrázek 1">
            <a:extLst>
              <a:ext uri="{FF2B5EF4-FFF2-40B4-BE49-F238E27FC236}">
                <a16:creationId xmlns:a16="http://schemas.microsoft.com/office/drawing/2014/main" id="{739ED3F2-576D-EAE3-CD25-66DD39CC158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245815" y="1885094"/>
            <a:ext cx="5040713" cy="2996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456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</Words>
  <Application>Microsoft Office PowerPoint</Application>
  <PresentationFormat>Širokoúhlá obrazovka</PresentationFormat>
  <Paragraphs>1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Spitzer Tomáš, RNDr., Ph.D.</dc:creator>
  <cp:lastModifiedBy>Spitzer Tomáš, RNDr., Ph.D.</cp:lastModifiedBy>
  <cp:revision>40</cp:revision>
  <dcterms:created xsi:type="dcterms:W3CDTF">2026-02-26T08:30:50Z</dcterms:created>
  <dcterms:modified xsi:type="dcterms:W3CDTF">2026-03-17T07:27:10Z</dcterms:modified>
</cp:coreProperties>
</file>